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09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7" r:id="rId12"/>
    <p:sldId id="268" r:id="rId13"/>
    <p:sldId id="269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4564" autoAdjust="0"/>
    <p:restoredTop sz="86320" autoAdjust="0"/>
  </p:normalViewPr>
  <p:slideViewPr>
    <p:cSldViewPr>
      <p:cViewPr>
        <p:scale>
          <a:sx n="57" d="100"/>
          <a:sy n="57" d="100"/>
        </p:scale>
        <p:origin x="-1027" y="-5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theme" Target="theme/theme1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viewProps" Target="viewProps.xml" /><Relationship Id="rId2" Type="http://schemas.openxmlformats.org/officeDocument/2006/relationships/slide" Target="slides/slide1.xml" /><Relationship Id="rId16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notesMaster" Target="notesMasters/notesMaster1.xml" /><Relationship Id="rId10" Type="http://schemas.openxmlformats.org/officeDocument/2006/relationships/slide" Target="slides/slide9.xml" /><Relationship Id="rId19" Type="http://schemas.openxmlformats.org/officeDocument/2006/relationships/tableStyles" Target="tableStyles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679F97-3D95-4722-AAA8-B64AE79CEAF6}" type="datetimeFigureOut">
              <a:rPr lang="ru-RU" smtClean="0"/>
              <a:t>13.09.2020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9E9776-1B02-444B-B595-FED6EE92C4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99011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9/13/2020</a:t>
            </a:fld>
            <a:endParaRPr lang="en-US" dirty="0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9/13/2020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9/13/2020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9/13/2020</a:t>
            </a:fld>
            <a:endParaRPr lang="en-US" dirty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9/13/2020</a:t>
            </a:fld>
            <a:endParaRPr lang="en-US" dirty="0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9/13/2020</a:t>
            </a:fld>
            <a:endParaRPr lang="en-US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9/13/2020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9/13/2020</a:t>
            </a:fld>
            <a:endParaRPr lang="en-US" dirty="0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9/13/2020</a:t>
            </a:fld>
            <a:endParaRPr lang="en-US" dirty="0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9/13/2020</a:t>
            </a:fld>
            <a:endParaRPr lang="en-US" dirty="0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9/13/2020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9/13/2020</a:t>
            </a:fld>
            <a:endParaRPr lang="en-US" dirty="0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0" r:id="rId1"/>
    <p:sldLayoutId id="2147483811" r:id="rId2"/>
    <p:sldLayoutId id="2147483812" r:id="rId3"/>
    <p:sldLayoutId id="2147483813" r:id="rId4"/>
    <p:sldLayoutId id="2147483814" r:id="rId5"/>
    <p:sldLayoutId id="2147483815" r:id="rId6"/>
    <p:sldLayoutId id="2147483816" r:id="rId7"/>
    <p:sldLayoutId id="2147483817" r:id="rId8"/>
    <p:sldLayoutId id="2147483818" r:id="rId9"/>
    <p:sldLayoutId id="2147483819" r:id="rId10"/>
    <p:sldLayoutId id="2147483820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 /><Relationship Id="rId1" Type="http://schemas.openxmlformats.org/officeDocument/2006/relationships/slideLayout" Target="../slideLayouts/slideLayout7.xml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 /><Relationship Id="rId1" Type="http://schemas.openxmlformats.org/officeDocument/2006/relationships/slideLayout" Target="../slideLayouts/slideLayout7.xml" 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 /><Relationship Id="rId1" Type="http://schemas.openxmlformats.org/officeDocument/2006/relationships/slideLayout" Target="../slideLayouts/slideLayout7.xml" 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 /><Relationship Id="rId1" Type="http://schemas.openxmlformats.org/officeDocument/2006/relationships/slideLayout" Target="../slideLayouts/slideLayout7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 /><Relationship Id="rId1" Type="http://schemas.openxmlformats.org/officeDocument/2006/relationships/slideLayout" Target="../slideLayouts/slideLayout7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 /><Relationship Id="rId1" Type="http://schemas.openxmlformats.org/officeDocument/2006/relationships/slideLayout" Target="../slideLayouts/slideLayout7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7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 /><Relationship Id="rId1" Type="http://schemas.openxmlformats.org/officeDocument/2006/relationships/slideLayout" Target="../slideLayouts/slideLayout7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 /><Relationship Id="rId1" Type="http://schemas.openxmlformats.org/officeDocument/2006/relationships/slideLayout" Target="../slideLayouts/slideLayout7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 /><Relationship Id="rId1" Type="http://schemas.openxmlformats.org/officeDocument/2006/relationships/slideLayout" Target="../slideLayouts/slideLayout7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 /><Relationship Id="rId1" Type="http://schemas.openxmlformats.org/officeDocument/2006/relationships/slideLayout" Target="../slideLayouts/slideLayout7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 /><Relationship Id="rId1" Type="http://schemas.openxmlformats.org/officeDocument/2006/relationships/slideLayout" Target="../slideLayouts/slideLayout7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16ED81-ACDA-7145-ACBB-20A62B07AC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48000" y="914400"/>
            <a:ext cx="5715000" cy="2514600"/>
          </a:xfrm>
        </p:spPr>
        <p:txBody>
          <a:bodyPr>
            <a:noAutofit/>
          </a:bodyPr>
          <a:lstStyle/>
          <a:p>
            <a:pPr algn="ctr"/>
            <a:r>
              <a:rPr lang="ru-RU" sz="4400" b="1" i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Дидактический </a:t>
            </a:r>
            <a:r>
              <a:rPr lang="ru-RU" sz="4400" b="1" i="1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демонстационный</a:t>
            </a:r>
            <a:r>
              <a:rPr lang="ru-RU" sz="4400" b="1" i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ru-RU" sz="4400" i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материал</a:t>
            </a:r>
            <a:br>
              <a:rPr lang="ru-RU" sz="4000" i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2400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(таблицы)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DE95B81-1500-8D4D-AE92-402492B795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43200" y="3581400"/>
            <a:ext cx="6934200" cy="2362200"/>
          </a:xfrm>
          <a:solidFill>
            <a:schemeClr val="accent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62500" lnSpcReduction="20000"/>
          </a:bodyPr>
          <a:lstStyle/>
          <a:p>
            <a:pPr algn="ctr"/>
            <a:endParaRPr lang="ru-RU" sz="4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Segoe UI Symbol" pitchFamily="34" charset="0"/>
            </a:endParaRPr>
          </a:p>
          <a:p>
            <a:pPr algn="ctr"/>
            <a:endParaRPr lang="ru-RU" sz="4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Segoe UI Symbol" pitchFamily="34" charset="0"/>
            </a:endParaRPr>
          </a:p>
          <a:p>
            <a:pPr algn="ctr"/>
            <a:r>
              <a:rPr lang="ru-RU" sz="8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Segoe UI Symbol" pitchFamily="34" charset="0"/>
              </a:rPr>
              <a:t>Народное искусство </a:t>
            </a:r>
          </a:p>
          <a:p>
            <a:pPr algn="ctr"/>
            <a:r>
              <a:rPr lang="ru-RU" sz="8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Segoe UI Symbol" pitchFamily="34" charset="0"/>
              </a:rPr>
              <a:t>Дагестана</a:t>
            </a:r>
          </a:p>
          <a:p>
            <a:pPr algn="ctr"/>
            <a:endParaRPr lang="ru-RU" sz="4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Segoe UI Symbo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03044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0145DE17-1F65-7547-8A0C-1DD5136965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1795576" y="533400"/>
            <a:ext cx="3995624" cy="585778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3" name="Прямоугольник 2"/>
          <p:cNvSpPr/>
          <p:nvPr/>
        </p:nvSpPr>
        <p:spPr>
          <a:xfrm>
            <a:off x="7467600" y="1905000"/>
            <a:ext cx="3276600" cy="193899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accent4">
                    <a:lumMod val="50000"/>
                  </a:schemeClr>
                </a:solidFill>
              </a:rPr>
              <a:t>Построение узора по мотивам </a:t>
            </a:r>
            <a:r>
              <a:rPr lang="ru-RU" sz="2400" b="1" dirty="0" err="1">
                <a:solidFill>
                  <a:schemeClr val="accent4">
                    <a:lumMod val="50000"/>
                  </a:schemeClr>
                </a:solidFill>
              </a:rPr>
              <a:t>унцукульского</a:t>
            </a:r>
            <a:r>
              <a:rPr lang="ru-RU" sz="2400" b="1" dirty="0">
                <a:solidFill>
                  <a:schemeClr val="accent4">
                    <a:lumMod val="50000"/>
                  </a:schemeClr>
                </a:solidFill>
              </a:rPr>
              <a:t> орнамента по образцу: </a:t>
            </a:r>
          </a:p>
          <a:p>
            <a:pPr algn="ctr"/>
            <a:r>
              <a:rPr lang="ru-RU" sz="2400" b="1" dirty="0">
                <a:solidFill>
                  <a:schemeClr val="accent4">
                    <a:lumMod val="50000"/>
                  </a:schemeClr>
                </a:solidFill>
              </a:rPr>
              <a:t>а) в квадрате,</a:t>
            </a:r>
          </a:p>
          <a:p>
            <a:pPr algn="ctr"/>
            <a:r>
              <a:rPr lang="ru-RU" sz="2400" b="1" dirty="0">
                <a:solidFill>
                  <a:schemeClr val="accent4">
                    <a:lumMod val="50000"/>
                  </a:schemeClr>
                </a:solidFill>
              </a:rPr>
              <a:t>б) в круге</a:t>
            </a:r>
          </a:p>
        </p:txBody>
      </p:sp>
    </p:spTree>
    <p:extLst>
      <p:ext uri="{BB962C8B-B14F-4D97-AF65-F5344CB8AC3E}">
        <p14:creationId xmlns:p14="http://schemas.microsoft.com/office/powerpoint/2010/main" val="4575460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4F4AC3FE-F183-AF41-A18E-7654AC6D51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7771" y="310680"/>
            <a:ext cx="4055429" cy="602781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3" name="Прямоугольник 2"/>
          <p:cNvSpPr/>
          <p:nvPr/>
        </p:nvSpPr>
        <p:spPr>
          <a:xfrm>
            <a:off x="7543800" y="2209800"/>
            <a:ext cx="3962400" cy="83099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accent4">
                    <a:lumMod val="50000"/>
                  </a:schemeClr>
                </a:solidFill>
              </a:rPr>
              <a:t>Лепка </a:t>
            </a:r>
            <a:r>
              <a:rPr lang="ru-RU" sz="2400" b="1" dirty="0" err="1">
                <a:solidFill>
                  <a:schemeClr val="accent4">
                    <a:lumMod val="50000"/>
                  </a:schemeClr>
                </a:solidFill>
              </a:rPr>
              <a:t>балхарской</a:t>
            </a:r>
            <a:r>
              <a:rPr lang="ru-RU" sz="2400" b="1" dirty="0">
                <a:solidFill>
                  <a:schemeClr val="accent4">
                    <a:lumMod val="50000"/>
                  </a:schemeClr>
                </a:solidFill>
              </a:rPr>
              <a:t> посуды </a:t>
            </a:r>
            <a:r>
              <a:rPr lang="ru-RU" sz="2400" b="1" dirty="0" err="1">
                <a:solidFill>
                  <a:schemeClr val="accent4">
                    <a:lumMod val="50000"/>
                  </a:schemeClr>
                </a:solidFill>
              </a:rPr>
              <a:t>лентоным</a:t>
            </a:r>
            <a:r>
              <a:rPr lang="ru-RU" sz="2400" b="1" dirty="0">
                <a:solidFill>
                  <a:schemeClr val="accent4">
                    <a:lumMod val="50000"/>
                  </a:schemeClr>
                </a:solidFill>
              </a:rPr>
              <a:t> способом</a:t>
            </a:r>
          </a:p>
        </p:txBody>
      </p:sp>
    </p:spTree>
    <p:extLst>
      <p:ext uri="{BB962C8B-B14F-4D97-AF65-F5344CB8AC3E}">
        <p14:creationId xmlns:p14="http://schemas.microsoft.com/office/powerpoint/2010/main" val="13337616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6A1204EF-0392-4C42-AC5B-36C29C2530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9060" y="266539"/>
            <a:ext cx="4455597" cy="632492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B9C5C31-F3BA-084D-9530-5FD30C2E21B2}"/>
              </a:ext>
            </a:extLst>
          </p:cNvPr>
          <p:cNvSpPr txBox="1"/>
          <p:nvPr/>
        </p:nvSpPr>
        <p:spPr>
          <a:xfrm rot="10800000" flipV="1">
            <a:off x="8458200" y="1594872"/>
            <a:ext cx="2438400" cy="206210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chemeClr val="accent4">
                    <a:lumMod val="50000"/>
                  </a:schemeClr>
                </a:solidFill>
              </a:rPr>
              <a:t>Элементы и мотивы </a:t>
            </a:r>
            <a:r>
              <a:rPr lang="ru-RU" sz="3200" b="1" dirty="0" err="1">
                <a:solidFill>
                  <a:schemeClr val="accent4">
                    <a:lumMod val="50000"/>
                  </a:schemeClr>
                </a:solidFill>
              </a:rPr>
              <a:t>балхарского</a:t>
            </a:r>
            <a:r>
              <a:rPr lang="ru-RU" sz="3200" b="1" dirty="0">
                <a:solidFill>
                  <a:schemeClr val="accent4">
                    <a:lumMod val="50000"/>
                  </a:schemeClr>
                </a:solidFill>
              </a:rPr>
              <a:t> орнамента</a:t>
            </a:r>
          </a:p>
        </p:txBody>
      </p:sp>
    </p:spTree>
    <p:extLst>
      <p:ext uri="{BB962C8B-B14F-4D97-AF65-F5344CB8AC3E}">
        <p14:creationId xmlns:p14="http://schemas.microsoft.com/office/powerpoint/2010/main" val="19086460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5E0C6B55-5197-8848-9829-77B0240EC4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810335"/>
            <a:ext cx="8069966" cy="541205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3" name="Прямоугольник 2"/>
          <p:cNvSpPr/>
          <p:nvPr/>
        </p:nvSpPr>
        <p:spPr>
          <a:xfrm flipH="1">
            <a:off x="8686800" y="2362200"/>
            <a:ext cx="3200400" cy="193899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accent4">
                    <a:lumMod val="50000"/>
                  </a:schemeClr>
                </a:solidFill>
              </a:rPr>
              <a:t>Выполнение композиции по мотивам орнамента войлочных ковров  «</a:t>
            </a:r>
            <a:r>
              <a:rPr lang="ru-RU" sz="2400" b="1" dirty="0" err="1">
                <a:solidFill>
                  <a:schemeClr val="accent4">
                    <a:lumMod val="50000"/>
                  </a:schemeClr>
                </a:solidFill>
              </a:rPr>
              <a:t>арбабаш</a:t>
            </a:r>
            <a:r>
              <a:rPr lang="ru-RU" sz="2400" b="1" dirty="0">
                <a:solidFill>
                  <a:schemeClr val="accent4">
                    <a:lumMod val="50000"/>
                  </a:schemeClr>
                </a:solidFill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36014104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50951FB4-471A-7944-9F55-84AFDDAAF1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3600" y="685800"/>
            <a:ext cx="3800659" cy="539852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C151E1C-24B2-A443-B3D0-57C34B36318A}"/>
              </a:ext>
            </a:extLst>
          </p:cNvPr>
          <p:cNvSpPr txBox="1"/>
          <p:nvPr/>
        </p:nvSpPr>
        <p:spPr>
          <a:xfrm rot="10800000" flipV="1">
            <a:off x="7010400" y="2279755"/>
            <a:ext cx="3657600" cy="163121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accent4">
                    <a:lumMod val="50000"/>
                  </a:schemeClr>
                </a:solidFill>
              </a:rPr>
              <a:t>Последовательное выполнение </a:t>
            </a:r>
            <a:r>
              <a:rPr lang="ru-RU" sz="2000" b="1" dirty="0" err="1">
                <a:solidFill>
                  <a:schemeClr val="accent4">
                    <a:lumMod val="50000"/>
                  </a:schemeClr>
                </a:solidFill>
              </a:rPr>
              <a:t>балхарской</a:t>
            </a:r>
            <a:r>
              <a:rPr lang="ru-RU" sz="2000" b="1" dirty="0">
                <a:solidFill>
                  <a:schemeClr val="accent4">
                    <a:lumMod val="50000"/>
                  </a:schemeClr>
                </a:solidFill>
              </a:rPr>
              <a:t> росписи на предметах объёмной формы: кувшин и декоративная тарелка</a:t>
            </a:r>
          </a:p>
        </p:txBody>
      </p:sp>
    </p:spTree>
    <p:extLst>
      <p:ext uri="{BB962C8B-B14F-4D97-AF65-F5344CB8AC3E}">
        <p14:creationId xmlns:p14="http://schemas.microsoft.com/office/powerpoint/2010/main" val="4353185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4B9AD22B-EE44-9843-8115-C528501E47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0201" y="566474"/>
            <a:ext cx="4114799" cy="578748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33E9689-ABA7-CB42-A208-44B621EB1238}"/>
              </a:ext>
            </a:extLst>
          </p:cNvPr>
          <p:cNvSpPr txBox="1"/>
          <p:nvPr/>
        </p:nvSpPr>
        <p:spPr>
          <a:xfrm rot="10800000" flipV="1">
            <a:off x="6629400" y="2227639"/>
            <a:ext cx="4648200" cy="156966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4">
                    <a:lumMod val="50000"/>
                  </a:schemeClr>
                </a:solidFill>
              </a:rPr>
              <a:t>Варианты выполнения узоров орнамента войлочных ковров «</a:t>
            </a:r>
            <a:r>
              <a:rPr lang="ru-RU" sz="2400" b="1" dirty="0" err="1">
                <a:solidFill>
                  <a:schemeClr val="accent4">
                    <a:lumMod val="50000"/>
                  </a:schemeClr>
                </a:solidFill>
              </a:rPr>
              <a:t>арбабаш</a:t>
            </a:r>
            <a:r>
              <a:rPr lang="ru-RU" sz="2400" b="1" dirty="0">
                <a:solidFill>
                  <a:schemeClr val="accent4">
                    <a:lumMod val="50000"/>
                  </a:schemeClr>
                </a:solidFill>
              </a:rPr>
              <a:t>» из отдельных элементов в квадрате и полосе</a:t>
            </a:r>
          </a:p>
        </p:txBody>
      </p:sp>
    </p:spTree>
    <p:extLst>
      <p:ext uri="{BB962C8B-B14F-4D97-AF65-F5344CB8AC3E}">
        <p14:creationId xmlns:p14="http://schemas.microsoft.com/office/powerpoint/2010/main" val="2360780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0AEBCA5C-1CFD-DF44-B5A8-267EAD6429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457200"/>
            <a:ext cx="3712521" cy="576675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21B5F5C-9DE6-D04D-9E46-12781D23293F}"/>
              </a:ext>
            </a:extLst>
          </p:cNvPr>
          <p:cNvSpPr txBox="1"/>
          <p:nvPr/>
        </p:nvSpPr>
        <p:spPr>
          <a:xfrm>
            <a:off x="6934200" y="1752600"/>
            <a:ext cx="3886200" cy="120032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Основные способы лепки: </a:t>
            </a:r>
          </a:p>
          <a:p>
            <a:pPr algn="ctr"/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а) конструктивный;</a:t>
            </a:r>
          </a:p>
          <a:p>
            <a:pPr algn="ctr"/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б) пластический;</a:t>
            </a:r>
          </a:p>
          <a:p>
            <a:pPr algn="ctr"/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в) комбинированный </a:t>
            </a:r>
          </a:p>
        </p:txBody>
      </p:sp>
    </p:spTree>
    <p:extLst>
      <p:ext uri="{BB962C8B-B14F-4D97-AF65-F5344CB8AC3E}">
        <p14:creationId xmlns:p14="http://schemas.microsoft.com/office/powerpoint/2010/main" val="30126716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3F0A58E1-28EA-DC48-9CD8-2BDC661D96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1652336" y="356925"/>
            <a:ext cx="4291264" cy="637038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1847BAD-12C9-794A-9C11-F0A89937B2F7}"/>
              </a:ext>
            </a:extLst>
          </p:cNvPr>
          <p:cNvSpPr txBox="1"/>
          <p:nvPr/>
        </p:nvSpPr>
        <p:spPr>
          <a:xfrm rot="10800000" flipV="1">
            <a:off x="7162800" y="2359455"/>
            <a:ext cx="3200400" cy="132343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accent4">
                    <a:lumMod val="50000"/>
                  </a:schemeClr>
                </a:solidFill>
              </a:rPr>
              <a:t>Элементы и мотивы коврового орнамента. Войлочные ковры «</a:t>
            </a:r>
            <a:r>
              <a:rPr lang="ru-RU" sz="2000" b="1" dirty="0" err="1">
                <a:solidFill>
                  <a:schemeClr val="accent4">
                    <a:lumMod val="50000"/>
                  </a:schemeClr>
                </a:solidFill>
              </a:rPr>
              <a:t>арбабаш</a:t>
            </a:r>
            <a:r>
              <a:rPr lang="ru-RU" sz="2000" b="1" dirty="0">
                <a:solidFill>
                  <a:schemeClr val="accent4">
                    <a:lumMod val="50000"/>
                  </a:schemeClr>
                </a:solidFill>
              </a:rPr>
              <a:t>» </a:t>
            </a:r>
          </a:p>
        </p:txBody>
      </p:sp>
    </p:spTree>
    <p:extLst>
      <p:ext uri="{BB962C8B-B14F-4D97-AF65-F5344CB8AC3E}">
        <p14:creationId xmlns:p14="http://schemas.microsoft.com/office/powerpoint/2010/main" val="8801273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0CCC6F14-8457-AF41-B9EE-4BCF5DA4E1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9402" y="616891"/>
            <a:ext cx="3655598" cy="565827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1152DDD-548B-B949-B12B-8A42F81C77BE}"/>
              </a:ext>
            </a:extLst>
          </p:cNvPr>
          <p:cNvSpPr txBox="1"/>
          <p:nvPr/>
        </p:nvSpPr>
        <p:spPr>
          <a:xfrm rot="10800000" flipV="1">
            <a:off x="7086600" y="2260824"/>
            <a:ext cx="3581400" cy="101566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accent4">
                    <a:lumMod val="50000"/>
                  </a:schemeClr>
                </a:solidFill>
              </a:rPr>
              <a:t>Изображение характерных элементов росписи </a:t>
            </a:r>
            <a:r>
              <a:rPr lang="ru-RU" sz="2000" b="1" dirty="0" err="1">
                <a:solidFill>
                  <a:schemeClr val="accent4">
                    <a:lumMod val="50000"/>
                  </a:schemeClr>
                </a:solidFill>
              </a:rPr>
              <a:t>балхарских</a:t>
            </a:r>
            <a:r>
              <a:rPr lang="ru-RU" sz="2000" b="1" dirty="0">
                <a:solidFill>
                  <a:schemeClr val="accent4">
                    <a:lumMod val="50000"/>
                  </a:schemeClr>
                </a:solidFill>
              </a:rPr>
              <a:t> игрушек</a:t>
            </a:r>
          </a:p>
        </p:txBody>
      </p:sp>
    </p:spTree>
    <p:extLst>
      <p:ext uri="{BB962C8B-B14F-4D97-AF65-F5344CB8AC3E}">
        <p14:creationId xmlns:p14="http://schemas.microsoft.com/office/powerpoint/2010/main" val="11323337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CB59E0B6-A5C6-5247-A8EE-4F5C188378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304800"/>
            <a:ext cx="4207178" cy="624429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4" name="TextBox 3"/>
          <p:cNvSpPr txBox="1"/>
          <p:nvPr/>
        </p:nvSpPr>
        <p:spPr>
          <a:xfrm>
            <a:off x="7162800" y="1676400"/>
            <a:ext cx="4267200" cy="163121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err="1">
                <a:solidFill>
                  <a:schemeClr val="accent4">
                    <a:lumMod val="50000"/>
                  </a:schemeClr>
                </a:solidFill>
              </a:rPr>
              <a:t>Унцукульский</a:t>
            </a:r>
            <a:r>
              <a:rPr lang="ru-RU" sz="2000" b="1" dirty="0">
                <a:solidFill>
                  <a:schemeClr val="accent4">
                    <a:lumMod val="50000"/>
                  </a:schemeClr>
                </a:solidFill>
              </a:rPr>
              <a:t> орнамент насечки дерева металлом:</a:t>
            </a:r>
          </a:p>
          <a:p>
            <a:pPr algn="ctr"/>
            <a:r>
              <a:rPr lang="ru-RU" sz="2000" b="1" dirty="0">
                <a:solidFill>
                  <a:schemeClr val="accent4">
                    <a:lumMod val="50000"/>
                  </a:schemeClr>
                </a:solidFill>
              </a:rPr>
              <a:t>а) элементы и мотивы орнамента</a:t>
            </a:r>
          </a:p>
          <a:p>
            <a:pPr algn="ctr"/>
            <a:r>
              <a:rPr lang="ru-RU" sz="2000" b="1" dirty="0">
                <a:solidFill>
                  <a:schemeClr val="accent4">
                    <a:lumMod val="50000"/>
                  </a:schemeClr>
                </a:solidFill>
              </a:rPr>
              <a:t>б) выполнение графических упражнений по образцу</a:t>
            </a:r>
          </a:p>
        </p:txBody>
      </p:sp>
    </p:spTree>
    <p:extLst>
      <p:ext uri="{BB962C8B-B14F-4D97-AF65-F5344CB8AC3E}">
        <p14:creationId xmlns:p14="http://schemas.microsoft.com/office/powerpoint/2010/main" val="32181287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8A4595F7-0C61-6445-8459-71A32B3CC7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2201" y="304799"/>
            <a:ext cx="3810000" cy="609078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7BDB288-B9B1-2A44-9DFD-1F1618D01C72}"/>
              </a:ext>
            </a:extLst>
          </p:cNvPr>
          <p:cNvSpPr txBox="1"/>
          <p:nvPr/>
        </p:nvSpPr>
        <p:spPr>
          <a:xfrm rot="10800000" flipV="1">
            <a:off x="7655718" y="2057400"/>
            <a:ext cx="3417093" cy="120032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accent4">
                    <a:lumMod val="50000"/>
                  </a:schemeClr>
                </a:solidFill>
              </a:rPr>
              <a:t>Элементы и мотивы </a:t>
            </a:r>
            <a:r>
              <a:rPr lang="ru-RU" sz="2400" b="1" dirty="0" err="1">
                <a:solidFill>
                  <a:schemeClr val="accent4">
                    <a:lumMod val="50000"/>
                  </a:schemeClr>
                </a:solidFill>
              </a:rPr>
              <a:t>кубачинского</a:t>
            </a:r>
            <a:r>
              <a:rPr lang="ru-RU" sz="2400" b="1" dirty="0">
                <a:solidFill>
                  <a:schemeClr val="accent4">
                    <a:lumMod val="50000"/>
                  </a:schemeClr>
                </a:solidFill>
              </a:rPr>
              <a:t> орнамента </a:t>
            </a:r>
          </a:p>
        </p:txBody>
      </p:sp>
    </p:spTree>
    <p:extLst>
      <p:ext uri="{BB962C8B-B14F-4D97-AF65-F5344CB8AC3E}">
        <p14:creationId xmlns:p14="http://schemas.microsoft.com/office/powerpoint/2010/main" val="655051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C9D709AB-757D-594C-8377-4746F4AF42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1" y="446292"/>
            <a:ext cx="3962400" cy="593661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3" name="TextBox 2"/>
          <p:cNvSpPr txBox="1"/>
          <p:nvPr/>
        </p:nvSpPr>
        <p:spPr>
          <a:xfrm>
            <a:off x="7010400" y="1676400"/>
            <a:ext cx="3962400" cy="181588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accent4">
                    <a:lumMod val="50000"/>
                  </a:schemeClr>
                </a:solidFill>
              </a:rPr>
              <a:t>Построение узора по мотивам </a:t>
            </a:r>
            <a:r>
              <a:rPr lang="ru-RU" sz="2800" b="1" dirty="0" err="1">
                <a:solidFill>
                  <a:schemeClr val="accent4">
                    <a:lumMod val="50000"/>
                  </a:schemeClr>
                </a:solidFill>
              </a:rPr>
              <a:t>унцукульского</a:t>
            </a:r>
            <a:r>
              <a:rPr lang="ru-RU" sz="2800" b="1" dirty="0">
                <a:solidFill>
                  <a:schemeClr val="accent4">
                    <a:lumMod val="50000"/>
                  </a:schemeClr>
                </a:solidFill>
              </a:rPr>
              <a:t> орнамента по образцу: </a:t>
            </a:r>
          </a:p>
          <a:p>
            <a:pPr algn="ctr"/>
            <a:r>
              <a:rPr lang="ru-RU" sz="2800" b="1" dirty="0">
                <a:solidFill>
                  <a:schemeClr val="accent4">
                    <a:lumMod val="50000"/>
                  </a:schemeClr>
                </a:solidFill>
              </a:rPr>
              <a:t>в полосе</a:t>
            </a:r>
          </a:p>
        </p:txBody>
      </p:sp>
    </p:spTree>
    <p:extLst>
      <p:ext uri="{BB962C8B-B14F-4D97-AF65-F5344CB8AC3E}">
        <p14:creationId xmlns:p14="http://schemas.microsoft.com/office/powerpoint/2010/main" val="289085345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image" Target="../media/image1.jpeg" 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114</TotalTime>
  <Words>140</Words>
  <Application>Microsoft Office PowerPoint</Application>
  <PresentationFormat>Широкоэкранный</PresentationFormat>
  <Paragraphs>25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Трек</vt:lpstr>
      <vt:lpstr>Дидактический демонстационный материал (таблицы)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Наида Сайпудинова</dc:creator>
  <cp:lastModifiedBy>Наида Сайпудинова</cp:lastModifiedBy>
  <cp:revision>15</cp:revision>
  <dcterms:created xsi:type="dcterms:W3CDTF">2020-09-10T08:22:57Z</dcterms:created>
  <dcterms:modified xsi:type="dcterms:W3CDTF">2020-09-13T09:36:03Z</dcterms:modified>
</cp:coreProperties>
</file>