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4" autoAdjust="0"/>
    <p:restoredTop sz="86320" autoAdjust="0"/>
  </p:normalViewPr>
  <p:slideViewPr>
    <p:cSldViewPr>
      <p:cViewPr>
        <p:scale>
          <a:sx n="57" d="100"/>
          <a:sy n="57" d="100"/>
        </p:scale>
        <p:origin x="-1027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79F97-3D95-4722-AAA8-B64AE79CEAF6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E9776-1B02-444B-B595-FED6EE92C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0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9/13/2020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6ED81-ACDA-7145-ACBB-20A62B07A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914400"/>
            <a:ext cx="5715000" cy="251460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Дидактический </a:t>
            </a:r>
            <a:r>
              <a:rPr lang="ru-RU" sz="4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демонстационный</a:t>
            </a:r>
            <a:r>
              <a:rPr lang="ru-RU" sz="4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</a:t>
            </a:r>
            <a:br>
              <a:rPr lang="ru-RU" sz="4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(таблицы)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E95B81-1500-8D4D-AE92-402492B79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3581400"/>
            <a:ext cx="6934200" cy="2362200"/>
          </a:xfrm>
          <a:solidFill>
            <a:schemeClr val="accent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ymbol" pitchFamily="34" charset="0"/>
            </a:endParaRPr>
          </a:p>
          <a:p>
            <a:pPr algn="ctr"/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ymbol" pitchFamily="34" charset="0"/>
            </a:endParaRPr>
          </a:p>
          <a:p>
            <a:pPr algn="ctr"/>
            <a:r>
              <a:rPr lang="ru-RU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Symbol" pitchFamily="34" charset="0"/>
              </a:rPr>
              <a:t>Народное искусство </a:t>
            </a:r>
          </a:p>
          <a:p>
            <a:pPr algn="ctr"/>
            <a:r>
              <a:rPr lang="ru-RU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Symbol" pitchFamily="34" charset="0"/>
              </a:rPr>
              <a:t>Дагестана</a:t>
            </a:r>
          </a:p>
          <a:p>
            <a:pPr algn="ctr"/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ymbo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04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145DE17-1F65-7547-8A0C-1DD51369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95576" y="533400"/>
            <a:ext cx="3995624" cy="5857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467600" y="1905000"/>
            <a:ext cx="32766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Построение узора по мотивам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унцукульского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орнамента по образцу: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а) в квадрате,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б) в круге</a:t>
            </a:r>
          </a:p>
        </p:txBody>
      </p:sp>
    </p:spTree>
    <p:extLst>
      <p:ext uri="{BB962C8B-B14F-4D97-AF65-F5344CB8AC3E}">
        <p14:creationId xmlns:p14="http://schemas.microsoft.com/office/powerpoint/2010/main" val="45754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F4AC3FE-F183-AF41-A18E-7654AC6D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771" y="310680"/>
            <a:ext cx="4055429" cy="6027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543800" y="2209800"/>
            <a:ext cx="39624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Лепка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балхарской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посуды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лентоным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способом</a:t>
            </a:r>
          </a:p>
        </p:txBody>
      </p:sp>
    </p:spTree>
    <p:extLst>
      <p:ext uri="{BB962C8B-B14F-4D97-AF65-F5344CB8AC3E}">
        <p14:creationId xmlns:p14="http://schemas.microsoft.com/office/powerpoint/2010/main" val="133376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A1204EF-0392-4C42-AC5B-36C29C25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60" y="266539"/>
            <a:ext cx="4455597" cy="6324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9C5C31-F3BA-084D-9530-5FD30C2E21B2}"/>
              </a:ext>
            </a:extLst>
          </p:cNvPr>
          <p:cNvSpPr txBox="1"/>
          <p:nvPr/>
        </p:nvSpPr>
        <p:spPr>
          <a:xfrm rot="10800000" flipV="1">
            <a:off x="8458200" y="1594872"/>
            <a:ext cx="2438400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Элементы и мотивы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балхарского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орнамента</a:t>
            </a:r>
          </a:p>
        </p:txBody>
      </p:sp>
    </p:spTree>
    <p:extLst>
      <p:ext uri="{BB962C8B-B14F-4D97-AF65-F5344CB8AC3E}">
        <p14:creationId xmlns:p14="http://schemas.microsoft.com/office/powerpoint/2010/main" val="1908646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E0C6B55-5197-8848-9829-77B0240EC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10335"/>
            <a:ext cx="8069966" cy="5412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 flipH="1">
            <a:off x="8686800" y="2362200"/>
            <a:ext cx="32004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Выполнение композиции по мотивам орнамента войлочных ковров  «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арбабаш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0141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0951FB4-471A-7944-9F55-84AFDDAA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85800"/>
            <a:ext cx="3800659" cy="5398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51E1C-24B2-A443-B3D0-57C34B36318A}"/>
              </a:ext>
            </a:extLst>
          </p:cNvPr>
          <p:cNvSpPr txBox="1"/>
          <p:nvPr/>
        </p:nvSpPr>
        <p:spPr>
          <a:xfrm rot="10800000" flipV="1">
            <a:off x="7010400" y="2279755"/>
            <a:ext cx="36576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Последовательное выполнение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балхарской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росписи на предметах объёмной формы: кувшин и декоративная тарелка</a:t>
            </a:r>
          </a:p>
        </p:txBody>
      </p:sp>
    </p:spTree>
    <p:extLst>
      <p:ext uri="{BB962C8B-B14F-4D97-AF65-F5344CB8AC3E}">
        <p14:creationId xmlns:p14="http://schemas.microsoft.com/office/powerpoint/2010/main" val="43531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B9AD22B-EE44-9843-8115-C528501E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566474"/>
            <a:ext cx="4114799" cy="5787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E9689-ABA7-CB42-A208-44B621EB1238}"/>
              </a:ext>
            </a:extLst>
          </p:cNvPr>
          <p:cNvSpPr txBox="1"/>
          <p:nvPr/>
        </p:nvSpPr>
        <p:spPr>
          <a:xfrm rot="10800000" flipV="1">
            <a:off x="6629400" y="2227639"/>
            <a:ext cx="464820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Варианты выполнения узоров орнамента войлочных ковров «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арбабаш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» из отдельных элементов в квадрате и полосе</a:t>
            </a:r>
          </a:p>
        </p:txBody>
      </p:sp>
    </p:spTree>
    <p:extLst>
      <p:ext uri="{BB962C8B-B14F-4D97-AF65-F5344CB8AC3E}">
        <p14:creationId xmlns:p14="http://schemas.microsoft.com/office/powerpoint/2010/main" val="23607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AEBCA5C-1CFD-DF44-B5A8-267EAD64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0"/>
            <a:ext cx="3712521" cy="5766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B5F5C-9DE6-D04D-9E46-12781D23293F}"/>
              </a:ext>
            </a:extLst>
          </p:cNvPr>
          <p:cNvSpPr txBox="1"/>
          <p:nvPr/>
        </p:nvSpPr>
        <p:spPr>
          <a:xfrm>
            <a:off x="6934200" y="1752600"/>
            <a:ext cx="38862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Основные способы лепки: 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а) конструктивный;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б) пластический;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в) комбинированный </a:t>
            </a:r>
          </a:p>
        </p:txBody>
      </p:sp>
    </p:spTree>
    <p:extLst>
      <p:ext uri="{BB962C8B-B14F-4D97-AF65-F5344CB8AC3E}">
        <p14:creationId xmlns:p14="http://schemas.microsoft.com/office/powerpoint/2010/main" val="301267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F0A58E1-28EA-DC48-9CD8-2BDC661D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52336" y="356925"/>
            <a:ext cx="4291264" cy="6370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47BAD-12C9-794A-9C11-F0A89937B2F7}"/>
              </a:ext>
            </a:extLst>
          </p:cNvPr>
          <p:cNvSpPr txBox="1"/>
          <p:nvPr/>
        </p:nvSpPr>
        <p:spPr>
          <a:xfrm rot="10800000" flipV="1">
            <a:off x="7162800" y="2359455"/>
            <a:ext cx="32004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Элементы и мотивы коврового орнамента. Войлочные ковры «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арбабаш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88012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CCC6F14-8457-AF41-B9EE-4BCF5DA4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02" y="616891"/>
            <a:ext cx="3655598" cy="5658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52DDD-548B-B949-B12B-8A42F81C77BE}"/>
              </a:ext>
            </a:extLst>
          </p:cNvPr>
          <p:cNvSpPr txBox="1"/>
          <p:nvPr/>
        </p:nvSpPr>
        <p:spPr>
          <a:xfrm rot="10800000" flipV="1">
            <a:off x="7086600" y="2260824"/>
            <a:ext cx="35814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Изображение характерных элементов росписи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балхарских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игрушек</a:t>
            </a:r>
          </a:p>
        </p:txBody>
      </p:sp>
    </p:spTree>
    <p:extLst>
      <p:ext uri="{BB962C8B-B14F-4D97-AF65-F5344CB8AC3E}">
        <p14:creationId xmlns:p14="http://schemas.microsoft.com/office/powerpoint/2010/main" val="113233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B59E0B6-A5C6-5247-A8EE-4F5C1883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"/>
            <a:ext cx="4207178" cy="6244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7162800" y="1676400"/>
            <a:ext cx="42672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Унцукульский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орнамент насечки дерева металлом: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а) элементы и мотивы орнамента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б) выполнение графических упражнений по образцу</a:t>
            </a:r>
          </a:p>
        </p:txBody>
      </p:sp>
    </p:spTree>
    <p:extLst>
      <p:ext uri="{BB962C8B-B14F-4D97-AF65-F5344CB8AC3E}">
        <p14:creationId xmlns:p14="http://schemas.microsoft.com/office/powerpoint/2010/main" val="3218128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A4595F7-0C61-6445-8459-71A32B3CC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304799"/>
            <a:ext cx="3810000" cy="6090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DB288-B9B1-2A44-9DFD-1F1618D01C72}"/>
              </a:ext>
            </a:extLst>
          </p:cNvPr>
          <p:cNvSpPr txBox="1"/>
          <p:nvPr/>
        </p:nvSpPr>
        <p:spPr>
          <a:xfrm rot="10800000" flipV="1">
            <a:off x="7655718" y="2057400"/>
            <a:ext cx="341709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Элементы и мотивы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кубачинского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орнамента </a:t>
            </a:r>
          </a:p>
        </p:txBody>
      </p:sp>
    </p:spTree>
    <p:extLst>
      <p:ext uri="{BB962C8B-B14F-4D97-AF65-F5344CB8AC3E}">
        <p14:creationId xmlns:p14="http://schemas.microsoft.com/office/powerpoint/2010/main" val="6550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9D709AB-757D-594C-8377-4746F4AF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46292"/>
            <a:ext cx="3962400" cy="5936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7010400" y="1676400"/>
            <a:ext cx="396240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Построение узора по мотивам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унцукульского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орнамента по образцу: 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в полосе</a:t>
            </a:r>
          </a:p>
        </p:txBody>
      </p:sp>
    </p:spTree>
    <p:extLst>
      <p:ext uri="{BB962C8B-B14F-4D97-AF65-F5344CB8AC3E}">
        <p14:creationId xmlns:p14="http://schemas.microsoft.com/office/powerpoint/2010/main" val="2890853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</TotalTime>
  <Words>140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Дидактический демонстационный материал (таблицы)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Наида Сайпудинова</dc:creator>
  <cp:lastModifiedBy>Наида Сайпудинова</cp:lastModifiedBy>
  <cp:revision>15</cp:revision>
  <dcterms:created xsi:type="dcterms:W3CDTF">2020-09-10T08:22:57Z</dcterms:created>
  <dcterms:modified xsi:type="dcterms:W3CDTF">2020-09-13T09:36:03Z</dcterms:modified>
</cp:coreProperties>
</file>