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4" r:id="rId5"/>
    <p:sldId id="262" r:id="rId6"/>
    <p:sldId id="263" r:id="rId7"/>
    <p:sldId id="261" r:id="rId8"/>
    <p:sldId id="259" r:id="rId9"/>
    <p:sldId id="265" r:id="rId10"/>
    <p:sldId id="26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B696-D364-4057-A37B-865FB083254B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6B58E7-F10B-4D12-9322-76FEADB3835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B696-D364-4057-A37B-865FB083254B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58E7-F10B-4D12-9322-76FEADB383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B696-D364-4057-A37B-865FB083254B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58E7-F10B-4D12-9322-76FEADB383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C4EB696-D364-4057-A37B-865FB083254B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F6B58E7-F10B-4D12-9322-76FEADB3835E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B696-D364-4057-A37B-865FB083254B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58E7-F10B-4D12-9322-76FEADB3835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B696-D364-4057-A37B-865FB083254B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58E7-F10B-4D12-9322-76FEADB3835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58E7-F10B-4D12-9322-76FEADB3835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B696-D364-4057-A37B-865FB083254B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B696-D364-4057-A37B-865FB083254B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58E7-F10B-4D12-9322-76FEADB3835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B696-D364-4057-A37B-865FB083254B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B58E7-F10B-4D12-9322-76FEADB383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C4EB696-D364-4057-A37B-865FB083254B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F6B58E7-F10B-4D12-9322-76FEADB3835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B696-D364-4057-A37B-865FB083254B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6B58E7-F10B-4D12-9322-76FEADB3835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C4EB696-D364-4057-A37B-865FB083254B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F6B58E7-F10B-4D12-9322-76FEADB3835E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560840" cy="792088"/>
          </a:xfrm>
        </p:spPr>
        <p:txBody>
          <a:bodyPr/>
          <a:lstStyle/>
          <a:p>
            <a:r>
              <a:rPr lang="ru-RU" sz="44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«</a:t>
            </a:r>
            <a:r>
              <a:rPr lang="ru-RU" sz="4400" b="1" dirty="0" err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Кубачинские</a:t>
            </a:r>
            <a:r>
              <a:rPr lang="ru-RU" sz="44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 мастера»</a:t>
            </a:r>
            <a:endParaRPr lang="ru-RU" sz="44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2050" name="Picture 2" descr="https://i.ytimg.com/vi/H30qb7_iVHc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87448"/>
            <a:ext cx="7550819" cy="42473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832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20880" cy="64807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Кубачинские</a:t>
            </a:r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 мастера за работой</a:t>
            </a:r>
            <a:endParaRPr lang="ru-RU" sz="32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5122" name="Picture 2" descr="DEM_32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25" y="1060006"/>
            <a:ext cx="3970744" cy="26445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img.tourister.ru/files/2/1/7/3/3/1/3/7/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89" y="4005064"/>
            <a:ext cx="3833258" cy="25587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DEM_286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848" y="3966684"/>
            <a:ext cx="3871459" cy="25783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DEM_236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002" y="1048630"/>
            <a:ext cx="3969149" cy="26672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805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85098" y="548680"/>
            <a:ext cx="7344816" cy="216024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Среди высоких гор Дагестана, некоторые вершины которых скрыты снежными покровами и белыми облаками, на крутом каменистом склоне раскинулся аул </a:t>
            </a:r>
            <a:r>
              <a:rPr lang="ru-RU" sz="2800" b="1" dirty="0" err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златокузнецов</a:t>
            </a:r>
            <a:endParaRPr lang="ru-RU" sz="28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1026" name="Picture 2" descr="http://www.nightcitylights.com/Blog/201612/05/017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3068960"/>
            <a:ext cx="8323945" cy="278276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699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260648"/>
            <a:ext cx="7344816" cy="64807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Изделия </a:t>
            </a:r>
            <a:r>
              <a:rPr lang="ru-RU" sz="3600" b="1" dirty="0" err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кубачинских</a:t>
            </a: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 мастеров</a:t>
            </a:r>
            <a:endParaRPr lang="ru-RU" sz="36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3076" name="Picture 4" descr="https://ic.pics.livejournal.com/avsviktoria/75063560/169780/169780_9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9000"/>
            <a:ext cx="4110327" cy="27363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tshdpi.ru/images/easyblog_images/42/Image00001_20160205-155343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24606"/>
            <a:ext cx="4070125" cy="21191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northcaucasusland.files.wordpress.com/2014/02/kubachi-rings-dagestan-north-caucasu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600" y="1024606"/>
            <a:ext cx="4075303" cy="21191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Прекрасное искусство Кубачи, фото №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599" y="3488360"/>
            <a:ext cx="4041033" cy="26769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344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91264" cy="126876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2">
                    <a:lumMod val="75000"/>
                  </a:schemeClr>
                </a:solidFill>
              </a:rPr>
              <a:t>Главным занятием жителей аула было изготовление оружия не только для себя, но и для многих других </a:t>
            </a: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</a:rPr>
              <a:t>народов</a:t>
            </a:r>
            <a:endParaRPr lang="ru-RU" sz="2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AutoShape 6" descr="https://kubachi-time.ru/content/products/17/miniatur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5" name="Picture 9" descr="http://xn--80aaa6agoieqlm5n.xn--p1ai/wp-content/uploads/2018/10/kub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5"/>
            <a:ext cx="7853849" cy="44247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139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07288" cy="204705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Особую художественную ценность имеют работы мастеров, которые входят в группу посудных изделий - кувшины, декоративные блюда, подносы, чаши, вазы, кружки, чайные, столовые и винные сервизы, выполненные в разнообразных композиционных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решениях</a:t>
            </a:r>
            <a:endParaRPr lang="ru-RU" sz="24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utoShape 2" descr="https://www.kubachi-kknp.ru/uploads/large_9f3ffe5e8469b0da1905d76374b3a4d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www.kubachi-kknp.ru/uploads/large_9f3ffe5e8469b0da1905d76374b3a4de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www.kubachi-kknp.ru/uploads/large_9f3ffe5e8469b0da1905d76374b3a4de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www.kubachi-kknp.ru/uploads/large_9f3ffe5e8469b0da1905d76374b3a4de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www.kubachi-kknp.ru/uploads/large_9f3ffe5e8469b0da1905d76374b3a4de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07" y="2449975"/>
            <a:ext cx="4185122" cy="41851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3" name="Picture 15" descr="https://avatars.mds.yandex.net/get-pdb/2104476/c3825e09-e1b7-4773-8863-e2fa3b579e91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592680"/>
            <a:ext cx="2795688" cy="38997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171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17240"/>
            <a:ext cx="8280920" cy="95152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Умелое заполнение всего предмета ажурным орнаментом, а также использование изобразительных мотивов в композиции придают изделиям оригинальный и неповторимый </a:t>
            </a:r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</a:t>
            </a:r>
            <a:endParaRPr lang="ru-RU" sz="20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https://kulturologia.ru/files/u7126/kubachi-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734770" cy="4972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020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006208" cy="144016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err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Кубачинцы</a:t>
            </a:r>
            <a:r>
              <a:rPr lang="ru-RU" sz="28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являются непревзойденными мастерами в ювелирном искусстве. Именно оно принесло промыслу мировую славу. </a:t>
            </a:r>
          </a:p>
        </p:txBody>
      </p:sp>
      <p:pic>
        <p:nvPicPr>
          <p:cNvPr id="6146" name="Picture 2" descr="https://smi58.ru/upload/iblock/131/131fefff6604cf3cacbb36423f3256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16" y="2420888"/>
            <a:ext cx="4680520" cy="30985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cs5.livemaster.ru/storage/9c/5f/a370bf3029c629fe6c9dfd08ddro--ukrasheniya-kubachi-serebryanyj-braslet-875-proby-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192" y="2379688"/>
            <a:ext cx="3369602" cy="31809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462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39090" y="404664"/>
            <a:ext cx="7721802" cy="241997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 плавит 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серебро, что бы отлить из него серебряную пластину. Толщина этой пластины несколько миллиметров. Потом она пойдёт под пресс, где её постепенно раскатают в тонкий лист серебра, из которого будут делать заготовки для самоваров, рюмок и прочих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изделий</a:t>
            </a:r>
            <a:endParaRPr lang="ru-RU" sz="24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 descr="DEM_330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702" y="3252367"/>
            <a:ext cx="4062357" cy="27867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EM_236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15" r="41154" b="11959"/>
          <a:stretch/>
        </p:blipFill>
        <p:spPr bwMode="auto">
          <a:xfrm>
            <a:off x="311446" y="3284984"/>
            <a:ext cx="4188545" cy="25697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0" descr="https://xn--k1abfdfi3ec.xn--p1ai/get-file.php?id=12504&amp;dir=4f1b75470e532aaa600f16e128dd5bdc&amp;path=1cb829cde5063c4c9e7754f26be9969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855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3610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Ювелирный штихель</a:t>
            </a:r>
            <a:r>
              <a:rPr lang="ru-RU" sz="3200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— главный инструмент для гравировки по </a:t>
            </a:r>
            <a:r>
              <a:rPr lang="ru-RU" sz="320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металлу</a:t>
            </a:r>
            <a:endParaRPr lang="ru-RU" sz="3200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 descr="https://www.jportal.ru/upload/jportal/412/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64216"/>
            <a:ext cx="6303602" cy="47277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6245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508</TotalTime>
  <Words>172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Бумажная</vt:lpstr>
      <vt:lpstr>«Кубачинские мастера»</vt:lpstr>
      <vt:lpstr>Среди высоких гор Дагестана, некоторые вершины которых скрыты снежными покровами и белыми облаками, на крутом каменистом склоне раскинулся аул златокузнецов</vt:lpstr>
      <vt:lpstr>Изделия кубачинских мастеров</vt:lpstr>
      <vt:lpstr>Главным занятием жителей аула было изготовление оружия не только для себя, но и для многих других народов</vt:lpstr>
      <vt:lpstr>Особую художественную ценность имеют работы мастеров, которые входят в группу посудных изделий - кувшины, декоративные блюда, подносы, чаши, вазы, кружки, чайные, столовые и винные сервизы, выполненные в разнообразных композиционных решениях</vt:lpstr>
      <vt:lpstr>Умелое заполнение всего предмета ажурным орнаментом, а также использование изобразительных мотивов в композиции придают изделиям оригинальный и неповторимый вид</vt:lpstr>
      <vt:lpstr>Кубачинцы являются непревзойденными мастерами в ювелирном искусстве. Именно оно принесло промыслу мировую славу. </vt:lpstr>
      <vt:lpstr>Мастер плавит серебро, что бы отлить из него серебряную пластину. Толщина этой пластины несколько миллиметров. Потом она пойдёт под пресс, где её постепенно раскатают в тонкий лист серебра, из которого будут делать заготовки для самоваров, рюмок и прочих изделий</vt:lpstr>
      <vt:lpstr>Ювелирный штихель — главный инструмент для гравировки по металлу</vt:lpstr>
      <vt:lpstr>Кубачинские мастера за работой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«Кубачинские мастера»</dc:title>
  <dc:creator>Колокольчик</dc:creator>
  <cp:lastModifiedBy>Колокольчик</cp:lastModifiedBy>
  <cp:revision>19</cp:revision>
  <dcterms:created xsi:type="dcterms:W3CDTF">2020-09-13T09:48:24Z</dcterms:created>
  <dcterms:modified xsi:type="dcterms:W3CDTF">2020-09-14T04:09:36Z</dcterms:modified>
</cp:coreProperties>
</file>