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2" r:id="rId6"/>
    <p:sldId id="263" r:id="rId7"/>
    <p:sldId id="261" r:id="rId8"/>
    <p:sldId id="259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4EB696-D364-4057-A37B-865FB083254B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6B58E7-F10B-4D12-9322-76FEADB3835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560840" cy="79208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</a:t>
            </a:r>
            <a:r>
              <a:rPr lang="ru-RU" sz="44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Кубачинские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мастера»</a:t>
            </a:r>
            <a:endParaRPr lang="ru-RU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https://i.ytimg.com/vi/H30qb7_iVH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7448"/>
            <a:ext cx="7550819" cy="4247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3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Кубачинские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мастера за работой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DEM_3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5" y="1060006"/>
            <a:ext cx="3970744" cy="2644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.tourister.ru/files/2/1/7/3/3/1/3/7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" y="4005064"/>
            <a:ext cx="3833258" cy="255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EM_28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48" y="3966684"/>
            <a:ext cx="3871459" cy="257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EM_23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2" y="1048630"/>
            <a:ext cx="3969149" cy="2667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0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098" y="548680"/>
            <a:ext cx="7344816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Среди высоких гор Дагестана, некоторые вершины которых скрыты снежными покровами и белыми облаками, на крутом каменистом склоне раскинулся аул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златокузнецов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http://www.nightcitylights.com/Blog/201612/05/01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068960"/>
            <a:ext cx="8323945" cy="2782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9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44816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Изделия </a:t>
            </a:r>
            <a:r>
              <a:rPr lang="ru-RU" sz="36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кубачинских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мастеров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6" name="Picture 4" descr="https://ic.pics.livejournal.com/avsviktoria/75063560/169780/169780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10327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hdpi.ru/images/easyblog_images/42/Image00001_20160205-15534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4606"/>
            <a:ext cx="4070125" cy="2119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northcaucasusland.files.wordpress.com/2014/02/kubachi-rings-dagestan-north-cauca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00" y="1024606"/>
            <a:ext cx="4075303" cy="2119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рекрасное искусство Кубачи, фото №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99" y="3488360"/>
            <a:ext cx="4041033" cy="2676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4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268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Главным занятием жителей аула было изготовление оружия не только для себя, но и для многих других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народов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6" descr="https://kubachi-time.ru/content/products/17/minia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 descr="http://xn--80aaa6agoieqlm5n.xn--p1ai/wp-content/uploads/2018/10/kub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7853849" cy="442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07288" cy="2047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Особую художественную ценность имеют работы мастеров, которые входят в группу посудных изделий - кувшины, декоративные блюда, подносы, чаши, вазы, кружки, чайные, столовые и винные сервизы, выполненные в разнообразных композиционных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решениях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www.kubachi-kknp.ru/uploads/large_9f3ffe5e8469b0da1905d76374b3a4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kubachi-kknp.ru/uploads/large_9f3ffe5e8469b0da1905d76374b3a4d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kubachi-kknp.ru/uploads/large_9f3ffe5e8469b0da1905d76374b3a4d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www.kubachi-kknp.ru/uploads/large_9f3ffe5e8469b0da1905d76374b3a4d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www.kubachi-kknp.ru/uploads/large_9f3ffe5e8469b0da1905d76374b3a4d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7" y="2449975"/>
            <a:ext cx="4185122" cy="418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https://avatars.mds.yandex.net/get-pdb/2104476/c3825e09-e1b7-4773-8863-e2fa3b579e91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92680"/>
            <a:ext cx="2795688" cy="389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7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17240"/>
            <a:ext cx="8280920" cy="9515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Умелое заполнение всего предмета ажурным орнаментом, а также использование изобразительных мотивов в композиции придают изделиям оригинальный и неповторимый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</a:t>
            </a:r>
            <a:endParaRPr lang="ru-RU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kulturologia.ru/files/u7126/kubachi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34770" cy="4972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06208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Кубачинцы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являются непревзойденными мастерами в ювелирном искусстве. Именно оно принесло промыслу мировую славу. </a:t>
            </a:r>
          </a:p>
        </p:txBody>
      </p:sp>
      <p:pic>
        <p:nvPicPr>
          <p:cNvPr id="6146" name="Picture 2" descr="https://smi58.ru/upload/iblock/131/131fefff6604cf3cacbb36423f325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6" y="2420888"/>
            <a:ext cx="4680520" cy="3098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s5.livemaster.ru/storage/9c/5f/a370bf3029c629fe6c9dfd08ddro--ukrasheniya-kubachi-serebryanyj-braslet-875-proby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92" y="2379688"/>
            <a:ext cx="3369602" cy="3180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090" y="404664"/>
            <a:ext cx="7721802" cy="24199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плавит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серебро, что бы отлить из него серебряную пластину. Толщина этой пластины несколько миллиметров. Потом она пойдёт под пресс, где её постепенно раскатают в тонкий лист серебра, из которого будут делать заготовки для самоваров, рюмок и прочих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изделий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DEM_3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2" y="3252367"/>
            <a:ext cx="4062357" cy="2786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M_236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5" r="41154" b="11959"/>
          <a:stretch/>
        </p:blipFill>
        <p:spPr bwMode="auto">
          <a:xfrm>
            <a:off x="311446" y="3284984"/>
            <a:ext cx="4188545" cy="2569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xn--k1abfdfi3ec.xn--p1ai/get-file.php?id=12504&amp;dir=4f1b75470e532aaa600f16e128dd5bdc&amp;path=1cb829cde5063c4c9e7754f26be996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5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Ювелирный штихель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главный инструмент для гравировки по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www.jportal.ru/upload/jportal/412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4216"/>
            <a:ext cx="6303602" cy="4727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24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508</TotalTime>
  <Words>172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«Кубачинские мастера»</vt:lpstr>
      <vt:lpstr>Среди высоких гор Дагестана, некоторые вершины которых скрыты снежными покровами и белыми облаками, на крутом каменистом склоне раскинулся аул златокузнецов</vt:lpstr>
      <vt:lpstr>Изделия кубачинских мастеров</vt:lpstr>
      <vt:lpstr>Главным занятием жителей аула было изготовление оружия не только для себя, но и для многих других народов</vt:lpstr>
      <vt:lpstr>Особую художественную ценность имеют работы мастеров, которые входят в группу посудных изделий - кувшины, декоративные блюда, подносы, чаши, вазы, кружки, чайные, столовые и винные сервизы, выполненные в разнообразных композиционных решениях</vt:lpstr>
      <vt:lpstr>Умелое заполнение всего предмета ажурным орнаментом, а также использование изобразительных мотивов в композиции придают изделиям оригинальный и неповторимый вид</vt:lpstr>
      <vt:lpstr>Кубачинцы являются непревзойденными мастерами в ювелирном искусстве. Именно оно принесло промыслу мировую славу. </vt:lpstr>
      <vt:lpstr>Мастер плавит серебро, что бы отлить из него серебряную пластину. Толщина этой пластины несколько миллиметров. Потом она пойдёт под пресс, где её постепенно раскатают в тонкий лист серебра, из которого будут делать заготовки для самоваров, рюмок и прочих изделий</vt:lpstr>
      <vt:lpstr>Ювелирный штихель — главный инструмент для гравировки по металлу</vt:lpstr>
      <vt:lpstr>Кубачинские мастера за работой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«Кубачинские мастера»</dc:title>
  <dc:creator>Колокольчик</dc:creator>
  <cp:lastModifiedBy>Колокольчик</cp:lastModifiedBy>
  <cp:revision>19</cp:revision>
  <dcterms:created xsi:type="dcterms:W3CDTF">2020-09-13T09:48:24Z</dcterms:created>
  <dcterms:modified xsi:type="dcterms:W3CDTF">2020-09-14T04:09:36Z</dcterms:modified>
</cp:coreProperties>
</file>