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57" r:id="rId4"/>
    <p:sldId id="260" r:id="rId5"/>
    <p:sldId id="259" r:id="rId6"/>
    <p:sldId id="261" r:id="rId7"/>
    <p:sldId id="262" r:id="rId8"/>
    <p:sldId id="263" r:id="rId9"/>
    <p:sldId id="269" r:id="rId10"/>
    <p:sldId id="264" r:id="rId11"/>
    <p:sldId id="266" r:id="rId12"/>
    <p:sldId id="270" r:id="rId13"/>
    <p:sldId id="26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ika271187@gmail.com" initials="n" lastIdx="1" clrIdx="0">
    <p:extLst>
      <p:ext uri="{19B8F6BF-5375-455C-9EA6-DF929625EA0E}">
        <p15:presenceInfo xmlns:p15="http://schemas.microsoft.com/office/powerpoint/2012/main" userId="e227155310a1076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D644-436C-794E-9C70-8FF2A8128BE9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551F2-4259-2243-88D4-D3A5D0474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55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D644-436C-794E-9C70-8FF2A8128BE9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551F2-4259-2243-88D4-D3A5D0474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172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D644-436C-794E-9C70-8FF2A8128BE9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551F2-4259-2243-88D4-D3A5D0474ED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0591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D644-436C-794E-9C70-8FF2A8128BE9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551F2-4259-2243-88D4-D3A5D0474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214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D644-436C-794E-9C70-8FF2A8128BE9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551F2-4259-2243-88D4-D3A5D0474ED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33132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D644-436C-794E-9C70-8FF2A8128BE9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551F2-4259-2243-88D4-D3A5D0474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252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D644-436C-794E-9C70-8FF2A8128BE9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551F2-4259-2243-88D4-D3A5D0474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530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D644-436C-794E-9C70-8FF2A8128BE9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551F2-4259-2243-88D4-D3A5D0474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750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D644-436C-794E-9C70-8FF2A8128BE9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551F2-4259-2243-88D4-D3A5D0474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205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D644-436C-794E-9C70-8FF2A8128BE9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551F2-4259-2243-88D4-D3A5D0474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402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D644-436C-794E-9C70-8FF2A8128BE9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551F2-4259-2243-88D4-D3A5D0474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689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D644-436C-794E-9C70-8FF2A8128BE9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551F2-4259-2243-88D4-D3A5D0474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970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D644-436C-794E-9C70-8FF2A8128BE9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551F2-4259-2243-88D4-D3A5D0474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307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D644-436C-794E-9C70-8FF2A8128BE9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551F2-4259-2243-88D4-D3A5D0474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855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D644-436C-794E-9C70-8FF2A8128BE9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551F2-4259-2243-88D4-D3A5D0474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2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6D644-436C-794E-9C70-8FF2A8128BE9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551F2-4259-2243-88D4-D3A5D0474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417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6D644-436C-794E-9C70-8FF2A8128BE9}" type="datetimeFigureOut">
              <a:rPr lang="ru-RU" smtClean="0"/>
              <a:t>14.10.2019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8551F2-4259-2243-88D4-D3A5D0474E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62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BCD1E9-67C9-4545-98B1-1DFACFA0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162" y="0"/>
            <a:ext cx="10515600" cy="817417"/>
          </a:xfrm>
        </p:spPr>
        <p:txBody>
          <a:bodyPr>
            <a:noAutofit/>
          </a:bodyPr>
          <a:lstStyle/>
          <a:p>
            <a:pPr algn="ctr"/>
            <a:r>
              <a:rPr lang="ru-RU" sz="4800" b="1" spc="-15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«Школа юного пешехода"</a:t>
            </a:r>
            <a:endParaRPr lang="ru-RU" sz="4800" b="1" spc="-15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28725F4-4D8A-3E47-B912-260DA2B2A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17417"/>
            <a:ext cx="10515600" cy="623456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dirty="0"/>
          </a:p>
          <a:p>
            <a:pPr algn="ctr"/>
            <a:r>
              <a:rPr lang="ru-RU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Подготовительная группа</a:t>
            </a:r>
          </a:p>
          <a:p>
            <a:pPr algn="ctr"/>
            <a:endParaRPr lang="ru-RU" dirty="0"/>
          </a:p>
          <a:p>
            <a:pPr algn="ctr"/>
            <a:r>
              <a:rPr lang="ru-RU" sz="11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Воспитатель: </a:t>
            </a:r>
            <a:r>
              <a:rPr lang="ru-RU" sz="11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Нажмудинова</a:t>
            </a:r>
            <a:r>
              <a:rPr lang="ru-RU" sz="11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1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Патимат</a:t>
            </a:r>
            <a:r>
              <a:rPr lang="ru-RU" sz="11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1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Идрисовна</a:t>
            </a:r>
            <a:endParaRPr lang="ru-RU" sz="11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1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F6B368D9-DF70-8246-8CD5-0E23A3484D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2106756"/>
            <a:ext cx="8128000" cy="4572000"/>
          </a:xfrm>
          <a:prstGeom prst="rect">
            <a:avLst/>
          </a:prstGeom>
        </p:spPr>
      </p:pic>
      <p:pic>
        <p:nvPicPr>
          <p:cNvPr id="1026" name="Picture 2" descr="https://fsd.compedu.ru/html/2018/10/29/i_5bd7264ee34cb/php0iXqnD_Prilozhenie-1_1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754" y="2814636"/>
            <a:ext cx="2990047" cy="437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s27.detkin-club.ru/images/news/b0d6e3a0c417_55c5785e1acb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566" y="4360398"/>
            <a:ext cx="2620434" cy="249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58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D9CCEEE-42CB-F74B-8B38-2EA8C9A626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63" y="764039"/>
            <a:ext cx="10316081" cy="55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4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C37171E-FF73-7548-9DC1-35A776804F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06" y="584704"/>
            <a:ext cx="10068793" cy="566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4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A7FC72CD-8632-D348-8260-C9FB5CA02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34" y="931885"/>
            <a:ext cx="10999673" cy="5025569"/>
          </a:xfrm>
          <a:prstGeom prst="rect">
            <a:avLst/>
          </a:prstGeom>
        </p:spPr>
      </p:pic>
      <p:pic>
        <p:nvPicPr>
          <p:cNvPr id="3" name="Picture 2" descr="https://fsd.compedu.ru/html/2018/10/29/i_5bd7264ee34cb/php0iXqnD_Prilozhenie-1_1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81" y="2870055"/>
            <a:ext cx="2990047" cy="437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95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FC0BA6A-AB24-C344-A404-59337FED158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26" y="792088"/>
            <a:ext cx="9923173" cy="5581785"/>
          </a:xfrm>
          <a:prstGeom prst="rect">
            <a:avLst/>
          </a:prstGeom>
        </p:spPr>
      </p:pic>
      <p:pic>
        <p:nvPicPr>
          <p:cNvPr id="8194" name="Picture 2" descr="https://img-fotki.yandex.ru/get/5804/svetlera.3e/0_506f7_74382f18_XXXL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0211"/>
            <a:ext cx="1609551" cy="193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school41-tmn.org.ru/sites/default/files/field/image/0_150a42_c15bdebc_xl.p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1634" y="4592875"/>
            <a:ext cx="2147869" cy="215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82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214322-E2CC-EF4C-9D84-CA779315C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488"/>
            <a:ext cx="10515600" cy="1266825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Тема: </a:t>
            </a:r>
            <a:r>
              <a:rPr lang="ru-RU" sz="3600" dirty="0" smtClean="0">
                <a:solidFill>
                  <a:srgbClr val="0070C0"/>
                </a:solidFill>
              </a:rPr>
              <a:t>«Серьезные вопросы к </a:t>
            </a:r>
            <a:r>
              <a:rPr lang="ru-RU" sz="3600" dirty="0" err="1" smtClean="0">
                <a:solidFill>
                  <a:srgbClr val="0070C0"/>
                </a:solidFill>
              </a:rPr>
              <a:t>Светофорику</a:t>
            </a:r>
            <a:r>
              <a:rPr lang="ru-RU" sz="3600" dirty="0">
                <a:solidFill>
                  <a:srgbClr val="0070C0"/>
                </a:solidFill>
              </a:rPr>
              <a:t/>
            </a:r>
            <a:br>
              <a:rPr lang="ru-RU" sz="3600" dirty="0">
                <a:solidFill>
                  <a:srgbClr val="0070C0"/>
                </a:solidFill>
              </a:rPr>
            </a:br>
            <a:r>
              <a:rPr lang="ru-RU" sz="3600" dirty="0" smtClean="0">
                <a:solidFill>
                  <a:srgbClr val="0070C0"/>
                </a:solidFill>
              </a:rPr>
              <a:t>       (изготовление аппликации «Светофор»)»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9253" t="20859" b="23136"/>
          <a:stretch/>
        </p:blipFill>
        <p:spPr>
          <a:xfrm>
            <a:off x="1510145" y="1662546"/>
            <a:ext cx="9171710" cy="4756396"/>
          </a:xfrm>
          <a:prstGeom prst="rect">
            <a:avLst/>
          </a:prstGeom>
        </p:spPr>
      </p:pic>
      <p:pic>
        <p:nvPicPr>
          <p:cNvPr id="4" name="Picture 4" descr="https://i.pinimg.com/originals/4d/dc/a4/4ddca47a19619d4dae6e3c16d53f3a4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527" y="2352200"/>
            <a:ext cx="220306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ds02.infourok.ru/uploads/ex/07ae/000537cd-928201f7/4/hello_html_m1e7618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4418"/>
            <a:ext cx="2677391" cy="360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85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88A40C-4079-6F4E-8E08-9507540B06A7}"/>
              </a:ext>
            </a:extLst>
          </p:cNvPr>
          <p:cNvSpPr txBox="1"/>
          <p:nvPr/>
        </p:nvSpPr>
        <p:spPr>
          <a:xfrm flipV="1">
            <a:off x="5181599" y="3619500"/>
            <a:ext cx="3462339" cy="167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B190CA61-3D22-034F-8A97-66558314A3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09" y="1084584"/>
            <a:ext cx="9866800" cy="53577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D76488-AD25-624F-BD23-9F63D4C84182}"/>
              </a:ext>
            </a:extLst>
          </p:cNvPr>
          <p:cNvSpPr txBox="1"/>
          <p:nvPr/>
        </p:nvSpPr>
        <p:spPr>
          <a:xfrm>
            <a:off x="2926108" y="202085"/>
            <a:ext cx="6309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Ежик в гостях у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ребят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ttps://ds02.infourok.ru/uploads/ex/07ae/000537cd-928201f7/4/hello_html_m1e7618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718" y="3265342"/>
            <a:ext cx="2669274" cy="359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61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EED48B5-383D-9B42-9A17-62B6BB8528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" t="16268" r="5498" b="13675"/>
          <a:stretch/>
        </p:blipFill>
        <p:spPr>
          <a:xfrm>
            <a:off x="914400" y="1039090"/>
            <a:ext cx="10124957" cy="5015346"/>
          </a:xfrm>
          <a:prstGeom prst="rect">
            <a:avLst/>
          </a:prstGeom>
        </p:spPr>
      </p:pic>
      <p:pic>
        <p:nvPicPr>
          <p:cNvPr id="3" name="Picture 4" descr="https://i.pinimg.com/originals/4d/dc/a4/4ddca47a19619d4dae6e3c16d53f3a4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666" y="2486025"/>
            <a:ext cx="220306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img-fotki.yandex.ru/get/5804/svetlera.3e/0_506f7_74382f18_XXXL.jp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5738"/>
            <a:ext cx="1402411" cy="168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73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31F2937-043D-D048-AAB8-FCA311336F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0"/>
          <a:stretch/>
        </p:blipFill>
        <p:spPr>
          <a:xfrm>
            <a:off x="938914" y="997527"/>
            <a:ext cx="10469961" cy="5153891"/>
          </a:xfrm>
          <a:prstGeom prst="rect">
            <a:avLst/>
          </a:prstGeom>
        </p:spPr>
      </p:pic>
      <p:pic>
        <p:nvPicPr>
          <p:cNvPr id="7170" name="Picture 2" descr="https://ds02.infourok.ru/uploads/ex/07ae/000537cd-928201f7/4/hello_html_m1e7618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9960"/>
            <a:ext cx="1722258" cy="231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77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CF174576-39B7-4F47-8434-29085AAE54E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19" y="741000"/>
            <a:ext cx="9914084" cy="55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B63F0843-E9CA-BA40-B2A5-CC040686A7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62" y="689047"/>
            <a:ext cx="10080338" cy="5670190"/>
          </a:xfrm>
          <a:prstGeom prst="rect">
            <a:avLst/>
          </a:prstGeom>
        </p:spPr>
      </p:pic>
      <p:pic>
        <p:nvPicPr>
          <p:cNvPr id="3" name="Picture 4" descr="http://school41-tmn.org.ru/sites/default/files/field/image/0_150a42_c15bdebc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516" y="3415237"/>
            <a:ext cx="3196512" cy="306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05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741CBD9-3F8B-7E48-92BA-D66BB3FC50E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52" y="597043"/>
            <a:ext cx="10096117" cy="5679066"/>
          </a:xfrm>
          <a:prstGeom prst="rect">
            <a:avLst/>
          </a:prstGeom>
        </p:spPr>
      </p:pic>
      <p:pic>
        <p:nvPicPr>
          <p:cNvPr id="3" name="Picture 2" descr="https://fsd.compedu.ru/html/2018/10/29/i_5bd7264ee34cb/php0iXqnD_Prilozhenie-1_1.p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445" y="2814636"/>
            <a:ext cx="2990047" cy="437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7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822C601-AA56-5741-9F9D-C97542538A3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12" y="595744"/>
            <a:ext cx="9876754" cy="5555674"/>
          </a:xfrm>
          <a:prstGeom prst="rect">
            <a:avLst/>
          </a:prstGeom>
        </p:spPr>
      </p:pic>
      <p:pic>
        <p:nvPicPr>
          <p:cNvPr id="3" name="Picture 4" descr="http://school41-tmn.org.ru/sites/default/files/field/image/0_150a42_c15bdebc_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31841" y="3997127"/>
            <a:ext cx="2702049" cy="271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16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</TotalTime>
  <Words>24</Words>
  <Application>Microsoft Office PowerPoint</Application>
  <PresentationFormat>Широкоэкранный</PresentationFormat>
  <Paragraphs>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Bahnschrift</vt:lpstr>
      <vt:lpstr>Trebuchet MS</vt:lpstr>
      <vt:lpstr>Wingdings 3</vt:lpstr>
      <vt:lpstr>Аспект</vt:lpstr>
      <vt:lpstr>«Школа юного пешехода"</vt:lpstr>
      <vt:lpstr>Тема: «Серьезные вопросы к Светофорику        (изготовление аппликации «Светофор»)»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«Школа юного пешехода"</dc:title>
  <dc:creator>naika271187@gmail.com</dc:creator>
  <cp:lastModifiedBy>nayny@mail.ru</cp:lastModifiedBy>
  <cp:revision>7</cp:revision>
  <dcterms:created xsi:type="dcterms:W3CDTF">2019-10-13T19:43:28Z</dcterms:created>
  <dcterms:modified xsi:type="dcterms:W3CDTF">2019-10-14T06:45:00Z</dcterms:modified>
</cp:coreProperties>
</file>