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65" r:id="rId6"/>
    <p:sldId id="266" r:id="rId7"/>
    <p:sldId id="259" r:id="rId8"/>
    <p:sldId id="264" r:id="rId9"/>
    <p:sldId id="263" r:id="rId10"/>
    <p:sldId id="261" r:id="rId11"/>
    <p:sldId id="267" r:id="rId12"/>
    <p:sldId id="26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363B80-997E-4C83-9BD0-A0664882DF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9E6134-B0C2-4432-A378-219796FFFA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773440"/>
            <a:ext cx="6336704" cy="2079496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Балхарские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изделия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балхарская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роспись»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 descr="Балхарская керамика. Народные промыслы Дагестана, фото №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5688"/>
            <a:ext cx="5184576" cy="34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411902" cy="842620"/>
          </a:xfrm>
        </p:spPr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Гончарный круг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6146" name="Picture 2" descr="Балхарская керамика. Народные промыслы Дагестана, фото №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760640" cy="4432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1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9688" y="116632"/>
            <a:ext cx="7812752" cy="1656184"/>
          </a:xfrm>
        </p:spPr>
        <p:txBody>
          <a:bodyPr/>
          <a:lstStyle/>
          <a:p>
            <a:r>
              <a:rPr lang="ru-RU" sz="3600" dirty="0"/>
              <a:t>Поверхность сосудов шлифуют чаще всего при помощи кусочка </a:t>
            </a:r>
            <a:r>
              <a:rPr lang="ru-RU" sz="3600" dirty="0" smtClean="0"/>
              <a:t>сердолика.</a:t>
            </a:r>
            <a:br>
              <a:rPr lang="ru-RU" sz="3600" dirty="0" smtClean="0"/>
            </a:br>
            <a:r>
              <a:rPr lang="ru-RU" sz="2000" b="1" dirty="0">
                <a:solidFill>
                  <a:srgbClr val="C00000"/>
                </a:solidFill>
              </a:rPr>
              <a:t>Сердолик</a:t>
            </a:r>
            <a:r>
              <a:rPr lang="ru-RU" sz="2000" dirty="0"/>
              <a:t> – натуральный самоцвет, одна из наиболее привлекательных разновидностей агата.</a:t>
            </a:r>
          </a:p>
        </p:txBody>
      </p:sp>
      <p:pic>
        <p:nvPicPr>
          <p:cNvPr id="11266" name="Picture 2" descr="https://welcomedagestan.ru/wp-content/uploads/osold/uploaded/balhar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056117" cy="4595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Изготовление посуды. /Фото:livemaster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528392" cy="4410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4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1440160"/>
          </a:xfrm>
        </p:spPr>
        <p:txBody>
          <a:bodyPr/>
          <a:lstStyle/>
          <a:p>
            <a:r>
              <a:rPr lang="ru-RU" sz="2000" b="1" dirty="0">
                <a:latin typeface="Segoe Print" pitchFamily="2" charset="0"/>
              </a:rPr>
              <a:t>Запекают керамику в особых печах, которые здесь называют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«чара» </a:t>
            </a:r>
            <a:r>
              <a:rPr lang="ru-RU" sz="2000" b="1" dirty="0">
                <a:latin typeface="Segoe Print" pitchFamily="2" charset="0"/>
              </a:rPr>
              <a:t>— это сооружение из двух этажей, где на втором располагаются глиняная посуда, а на </a:t>
            </a:r>
            <a:r>
              <a:rPr lang="ru-RU" sz="2000" b="1" dirty="0" smtClean="0">
                <a:latin typeface="Segoe Print" pitchFamily="2" charset="0"/>
              </a:rPr>
              <a:t>первом </a:t>
            </a:r>
            <a:r>
              <a:rPr lang="ru-RU" sz="2000" b="1" dirty="0">
                <a:latin typeface="Segoe Print" pitchFamily="2" charset="0"/>
              </a:rPr>
              <a:t>разводят </a:t>
            </a:r>
            <a:r>
              <a:rPr lang="ru-RU" sz="2000" b="1" dirty="0" smtClean="0">
                <a:latin typeface="Segoe Print" pitchFamily="2" charset="0"/>
              </a:rPr>
              <a:t>огонь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5122" name="Picture 2" descr="Балхарская керамика. Народные промыслы Дагестана, фото №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60" y="1772816"/>
            <a:ext cx="3888432" cy="4860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алхарская керамика. Народные промыслы Дагестана, фото №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8034"/>
            <a:ext cx="4294753" cy="4294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9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656184"/>
          </a:xfrm>
        </p:spPr>
        <p:txBody>
          <a:bodyPr/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былые времена лепкой из глины занимались исключительно женщины, а мужчины развозили готовые изделия на повозках по всему Дагестану. В настоящее время этим старинным ремеслом занимаются и женщины, и мужчины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7170" name="Picture 2" descr="Балхарская керамика. Народные промыслы Дагестана, фото №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189765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agfolkkultura.ru/upload/iblock/55d/55d4297ae300c3a35b9a08d3e486d6d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41984"/>
            <a:ext cx="2901801" cy="4354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1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627925" cy="986636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Аул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Балхар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</p:txBody>
      </p:sp>
      <p:pic>
        <p:nvPicPr>
          <p:cNvPr id="2050" name="Picture 2" descr="Балхарская керамика. Народные промыслы Дагестана, фото №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192688" cy="42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0"/>
            <a:ext cx="4896544" cy="1872208"/>
          </a:xfrm>
        </p:spPr>
        <p:txBody>
          <a:bodyPr/>
          <a:lstStyle/>
          <a:p>
            <a:pPr algn="r"/>
            <a:r>
              <a:rPr lang="ru-RU" sz="1800" b="1" dirty="0">
                <a:latin typeface="Segoe Print" pitchFamily="2" charset="0"/>
              </a:rPr>
              <a:t>"Слыхал ли ты про  наш аул </a:t>
            </a:r>
            <a:r>
              <a:rPr lang="ru-RU" sz="1800" b="1" dirty="0" err="1">
                <a:latin typeface="Segoe Print" pitchFamily="2" charset="0"/>
              </a:rPr>
              <a:t>Балхар</a:t>
            </a:r>
            <a:r>
              <a:rPr lang="ru-RU" sz="1800" b="1" dirty="0">
                <a:latin typeface="Segoe Print" pitchFamily="2" charset="0"/>
              </a:rPr>
              <a:t>?</a:t>
            </a:r>
            <a:br>
              <a:rPr lang="ru-RU" sz="1800" b="1" dirty="0">
                <a:latin typeface="Segoe Print" pitchFamily="2" charset="0"/>
              </a:rPr>
            </a:br>
            <a:r>
              <a:rPr lang="ru-RU" sz="1800" b="1" dirty="0">
                <a:latin typeface="Segoe Print" pitchFamily="2" charset="0"/>
              </a:rPr>
              <a:t>Видал ли ты , как люди месят глину?</a:t>
            </a:r>
            <a:br>
              <a:rPr lang="ru-RU" sz="1800" b="1" dirty="0">
                <a:latin typeface="Segoe Print" pitchFamily="2" charset="0"/>
              </a:rPr>
            </a:br>
            <a:r>
              <a:rPr lang="ru-RU" sz="1800" b="1" dirty="0">
                <a:latin typeface="Segoe Print" pitchFamily="2" charset="0"/>
              </a:rPr>
              <a:t>Узнал ли ты, как трудится гончар,</a:t>
            </a:r>
            <a:br>
              <a:rPr lang="ru-RU" sz="1800" b="1" dirty="0">
                <a:latin typeface="Segoe Print" pitchFamily="2" charset="0"/>
              </a:rPr>
            </a:br>
            <a:r>
              <a:rPr lang="ru-RU" sz="1800" b="1" dirty="0">
                <a:latin typeface="Segoe Print" pitchFamily="2" charset="0"/>
              </a:rPr>
              <a:t>Давая жизнь чудесному кувшину..."</a:t>
            </a:r>
            <a:r>
              <a:rPr lang="ru-RU" sz="2400" b="1" dirty="0">
                <a:latin typeface="Segoe Print" pitchFamily="2" charset="0"/>
              </a:rPr>
              <a:t/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i="1" dirty="0">
                <a:latin typeface="Segoe Print" pitchFamily="2" charset="0"/>
              </a:rPr>
              <a:t>А. </a:t>
            </a:r>
            <a:r>
              <a:rPr lang="ru-RU" sz="2400" b="1" i="1" dirty="0" err="1">
                <a:latin typeface="Segoe Print" pitchFamily="2" charset="0"/>
              </a:rPr>
              <a:t>Мирзаев</a:t>
            </a:r>
            <a:endParaRPr lang="ru-RU" sz="2400" b="1" dirty="0">
              <a:latin typeface="Segoe Print" pitchFamily="2" charset="0"/>
            </a:endParaRPr>
          </a:p>
        </p:txBody>
      </p:sp>
      <p:pic>
        <p:nvPicPr>
          <p:cNvPr id="12290" name="Picture 2" descr="http://www.artpanorama.su/images/paint/original/a1230_p5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127336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7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843950" cy="504056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Балхарское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ремесло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Балхарская керамика. Народные промыслы Дагестана, фото №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1" y="2564904"/>
            <a:ext cx="3995282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алхарская керамика. Народные промыслы Дагестана, фото №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564904"/>
            <a:ext cx="4656155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90872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Segoe Print" pitchFamily="2" charset="0"/>
              </a:rPr>
              <a:t>В основном изготавливаются разнообразная посуда, предметы интерьера, свистульки, колокольчики, фигурки людей и животных, отображающие простую, полную трудов повседневную жизнь горцев</a:t>
            </a:r>
            <a:endParaRPr lang="ru-RU" sz="1600" b="1" dirty="0">
              <a:solidFill>
                <a:schemeClr val="tx2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9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pbs.twimg.com/media/ELw4YpfWoAAfS0S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4" y="2204864"/>
            <a:ext cx="6416690" cy="4283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60338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  <a:latin typeface="Segoe Print" pitchFamily="2" charset="0"/>
              </a:rPr>
              <a:t>Балхарская</a:t>
            </a: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 керамика привлекает удивительной скромностью исполнения, преисполненной достоинства, доброты и загадочности. Посуда славится </a:t>
            </a:r>
            <a:r>
              <a:rPr lang="ru-RU" b="1" dirty="0" err="1" smtClean="0">
                <a:solidFill>
                  <a:schemeClr val="tx2"/>
                </a:solidFill>
                <a:latin typeface="Segoe Print" pitchFamily="2" charset="0"/>
              </a:rPr>
              <a:t>тонкостенностью</a:t>
            </a: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, легкостью, прочностью и чудесной, самобытной росписью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4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1224136"/>
          </a:xfrm>
        </p:spPr>
        <p:txBody>
          <a:bodyPr/>
          <a:lstStyle/>
          <a:p>
            <a:r>
              <a:rPr lang="ru-RU" sz="1800" b="1" dirty="0"/>
              <a:t>Посуду мастерицы-лакцы украшают, как правило, узорами белого цвета, используя штриховку, волнистые линии, точки и другие элементы. Для росписи фигурок делают раствор из глины разных цветов (красной, охристой, желтой, белой). Рисуют сразу, без набросков – на глаз. Роспись </a:t>
            </a:r>
            <a:r>
              <a:rPr lang="ru-RU" sz="1800" b="1" dirty="0" err="1"/>
              <a:t>балхарской</a:t>
            </a:r>
            <a:r>
              <a:rPr lang="ru-RU" sz="1800" b="1" dirty="0"/>
              <a:t> посуды и фигурок – это чистая импровизация и полет </a:t>
            </a:r>
            <a:r>
              <a:rPr lang="ru-RU" sz="1800" b="1" dirty="0" smtClean="0"/>
              <a:t>фантазии</a:t>
            </a:r>
            <a:endParaRPr lang="ru-RU" sz="1800" b="1" dirty="0"/>
          </a:p>
        </p:txBody>
      </p:sp>
      <p:pic>
        <p:nvPicPr>
          <p:cNvPr id="13314" name="Picture 2" descr="Посуда балхарских мастериц. /Фото:livemaste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448206" cy="4458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1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алхарская керамика. Народные промыслы Дагестана, фото №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534"/>
            <a:ext cx="7920880" cy="641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Балхарские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игрушки</a:t>
            </a:r>
            <a:endParaRPr lang="ru-RU" dirty="0"/>
          </a:p>
        </p:txBody>
      </p:sp>
      <p:pic>
        <p:nvPicPr>
          <p:cNvPr id="9218" name="Picture 2" descr="Балхарская керамика. Народные промыслы Дагестана, фото №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28482"/>
            <a:ext cx="6552728" cy="4351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9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Балхарские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игрушки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 descr="Балхарская керамика. Народные промыслы Дагестана, фото №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64296"/>
            <a:ext cx="6278800" cy="4319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03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577</TotalTime>
  <Words>206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«Балхарские изделия  и балхарская роспись»</vt:lpstr>
      <vt:lpstr>Аул Балхар </vt:lpstr>
      <vt:lpstr>"Слыхал ли ты про  наш аул Балхар? Видал ли ты , как люди месят глину? Узнал ли ты, как трудится гончар, Давая жизнь чудесному кувшину..." А. Мирзаев</vt:lpstr>
      <vt:lpstr>Балхарское ремесло</vt:lpstr>
      <vt:lpstr>Презентация PowerPoint</vt:lpstr>
      <vt:lpstr>Посуду мастерицы-лакцы украшают, как правило, узорами белого цвета, используя штриховку, волнистые линии, точки и другие элементы. Для росписи фигурок делают раствор из глины разных цветов (красной, охристой, желтой, белой). Рисуют сразу, без набросков – на глаз. Роспись балхарской посуды и фигурок – это чистая импровизация и полет фантазии</vt:lpstr>
      <vt:lpstr>Презентация PowerPoint</vt:lpstr>
      <vt:lpstr>Балхарские игрушки</vt:lpstr>
      <vt:lpstr>Балхарские игрушки</vt:lpstr>
      <vt:lpstr>Гончарный круг</vt:lpstr>
      <vt:lpstr>Поверхность сосудов шлифуют чаще всего при помощи кусочка сердолика. Сердолик – натуральный самоцвет, одна из наиболее привлекательных разновидностей агата.</vt:lpstr>
      <vt:lpstr>Запекают керамику в особых печах, которые здесь называют «чара» — это сооружение из двух этажей, где на втором располагаются глиняная посуда, а на первом разводят огонь</vt:lpstr>
      <vt:lpstr>В былые времена лепкой из глины занимались исключительно женщины, а мужчины развозили готовые изделия на повозках по всему Дагестану. В настоящее время этим старинным ремеслом занимаются и женщины, и мужчины.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«Балхарские изделия  и балхарская роспись»</dc:title>
  <dc:creator>Колокольчик</dc:creator>
  <cp:lastModifiedBy>Колокольчик</cp:lastModifiedBy>
  <cp:revision>19</cp:revision>
  <dcterms:created xsi:type="dcterms:W3CDTF">2020-09-13T09:43:41Z</dcterms:created>
  <dcterms:modified xsi:type="dcterms:W3CDTF">2020-09-14T04:11:01Z</dcterms:modified>
</cp:coreProperties>
</file>