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SM\Desktop\Арбабаш.jpg"/>
          <p:cNvPicPr>
            <a:picLocks noChangeAspect="1" noChangeArrowheads="1"/>
          </p:cNvPicPr>
          <p:nvPr/>
        </p:nvPicPr>
        <p:blipFill>
          <a:blip r:embed="rId2"/>
          <a:srcRect l="1953" t="1815" r="1953" b="3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57224" y="642918"/>
            <a:ext cx="7572428" cy="2214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«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Арбабаш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приданное предков»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Мастер -класс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4857760"/>
            <a:ext cx="3714776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Выполнил</a:t>
            </a:r>
            <a:r>
              <a:rPr lang="ru-RU" b="1" dirty="0" smtClean="0">
                <a:latin typeface="Georgia" pitchFamily="18" charset="0"/>
              </a:rPr>
              <a:t>а  Каримова А.И. –воспитатель МКДОУ «Д/с №11 «Колокольчик»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929618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Ворсовые  ковры  с  традиционным орнаментом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  Табасаранский, </a:t>
            </a:r>
            <a:r>
              <a:rPr lang="ru-RU" sz="2000" b="1" dirty="0" err="1" smtClean="0">
                <a:latin typeface="Georgia" pitchFamily="18" charset="0"/>
              </a:rPr>
              <a:t>Хивский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Ахтынский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Сулейман-Стальский</a:t>
            </a:r>
            <a:r>
              <a:rPr lang="ru-RU" sz="2000" b="1" dirty="0" smtClean="0">
                <a:latin typeface="Georgia" pitchFamily="18" charset="0"/>
              </a:rPr>
              <a:t>, Буйнакский р-ны)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8194" name="Picture 2" descr="C:\Users\GSM\Desktop\табасаранский  ковер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597" r="2597"/>
          <a:stretch>
            <a:fillRect/>
          </a:stretch>
        </p:blipFill>
        <p:spPr bwMode="auto">
          <a:xfrm>
            <a:off x="2143108" y="2928934"/>
            <a:ext cx="5214974" cy="338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92961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latin typeface="Georgia" pitchFamily="18" charset="0"/>
              </a:rPr>
              <a:t>Войлочные ковры: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643182"/>
            <a:ext cx="2857520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 1. С валенным узором </a:t>
            </a:r>
            <a:r>
              <a:rPr lang="ru-RU" b="1" dirty="0" smtClean="0">
                <a:latin typeface="Georgia" pitchFamily="18" charset="0"/>
              </a:rPr>
              <a:t>(с.Бежта, </a:t>
            </a:r>
          </a:p>
          <a:p>
            <a:pPr algn="ctr">
              <a:buNone/>
            </a:pPr>
            <a:r>
              <a:rPr lang="ru-RU" b="1" dirty="0" err="1" smtClean="0">
                <a:latin typeface="Georgia" pitchFamily="18" charset="0"/>
              </a:rPr>
              <a:t>Цунтинский</a:t>
            </a:r>
            <a:r>
              <a:rPr lang="ru-RU" b="1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Лакский</a:t>
            </a:r>
            <a:r>
              <a:rPr lang="ru-RU" b="1" dirty="0" smtClean="0">
                <a:latin typeface="Georgia" pitchFamily="18" charset="0"/>
              </a:rPr>
              <a:t>  р-ны, )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314" name="AutoShape 2" descr="http://dkm.gov.uz/uploads/2020/08/dstyjksdjnsrgasefgaw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GSM\Desktop\dstyjksdjnsrgasefgaweg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868" y="2428868"/>
            <a:ext cx="528641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285860"/>
            <a:ext cx="8358214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 2. </a:t>
            </a:r>
            <a:r>
              <a:rPr lang="ru-RU" sz="2400" b="1" dirty="0" err="1" smtClean="0">
                <a:latin typeface="Georgia" pitchFamily="18" charset="0"/>
              </a:rPr>
              <a:t>Кийизы</a:t>
            </a:r>
            <a:r>
              <a:rPr lang="ru-RU" sz="2400" b="1" dirty="0" smtClean="0">
                <a:latin typeface="Georgia" pitchFamily="18" charset="0"/>
              </a:rPr>
              <a:t> с вышитым орнаментом </a:t>
            </a: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(Ногайский р-н 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9218" name="Picture 2" descr="C:\Users\GSM\Desktop\кийиз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344" t="4870" r="1562" b="2597"/>
          <a:stretch>
            <a:fillRect/>
          </a:stretch>
        </p:blipFill>
        <p:spPr bwMode="auto">
          <a:xfrm>
            <a:off x="1000100" y="2643182"/>
            <a:ext cx="7500990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285860"/>
            <a:ext cx="857252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 3. </a:t>
            </a:r>
            <a:r>
              <a:rPr lang="ru-RU" sz="2400" b="1" dirty="0" err="1" smtClean="0">
                <a:latin typeface="Georgia" pitchFamily="18" charset="0"/>
              </a:rPr>
              <a:t>Арбабаш</a:t>
            </a:r>
            <a:r>
              <a:rPr lang="ru-RU" sz="2400" b="1" dirty="0" smtClean="0">
                <a:latin typeface="Georgia" pitchFamily="18" charset="0"/>
              </a:rPr>
              <a:t> с аппликационным </a:t>
            </a:r>
            <a:r>
              <a:rPr lang="ru-RU" sz="2400" b="1" dirty="0" err="1" smtClean="0">
                <a:latin typeface="Georgia" pitchFamily="18" charset="0"/>
              </a:rPr>
              <a:t>орнанментом</a:t>
            </a:r>
            <a:r>
              <a:rPr lang="ru-RU" sz="2400" b="1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(</a:t>
            </a:r>
            <a:r>
              <a:rPr lang="ru-RU" b="1" dirty="0" err="1" smtClean="0">
                <a:latin typeface="Georgia" pitchFamily="18" charset="0"/>
              </a:rPr>
              <a:t>Казбековский</a:t>
            </a:r>
            <a:r>
              <a:rPr lang="ru-RU" b="1" dirty="0" smtClean="0">
                <a:latin typeface="Georgia" pitchFamily="18" charset="0"/>
              </a:rPr>
              <a:t>. Хасавюртовский р-ны  )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7" name="Picture 3" descr="C:\Users\GSM\Desktop\Арбабаш.jpg"/>
          <p:cNvPicPr>
            <a:picLocks noChangeAspect="1" noChangeArrowheads="1"/>
          </p:cNvPicPr>
          <p:nvPr/>
        </p:nvPicPr>
        <p:blipFill>
          <a:blip r:embed="rId3"/>
          <a:srcRect l="1953" t="1815" r="1953" b="3910"/>
          <a:stretch>
            <a:fillRect/>
          </a:stretch>
        </p:blipFill>
        <p:spPr bwMode="auto">
          <a:xfrm>
            <a:off x="1428728" y="2786058"/>
            <a:ext cx="692945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ru-RU" b="1" dirty="0">
              <a:latin typeface="Georgia" pitchFamily="18" charset="0"/>
            </a:endParaRPr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893075" y="2393149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433754" y="3352800"/>
            <a:ext cx="2428892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16200000" flipH="1">
            <a:off x="6304371" y="2339570"/>
            <a:ext cx="1071570" cy="82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85786" y="3286124"/>
            <a:ext cx="300039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Georgia" pitchFamily="18" charset="0"/>
              </a:rPr>
              <a:t>Безворсовые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3286124"/>
            <a:ext cx="3357586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Ворсовые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4612" y="4643446"/>
            <a:ext cx="4071966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Войлочные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1285860"/>
            <a:ext cx="8643998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latin typeface="Georgia" pitchFamily="18" charset="0"/>
              </a:rPr>
              <a:t>Классификация дагестанских ковров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1285860"/>
            <a:ext cx="671517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4000" b="1" dirty="0" err="1" smtClean="0">
                <a:latin typeface="Georgia" pitchFamily="18" charset="0"/>
              </a:rPr>
              <a:t>Безворсовые</a:t>
            </a:r>
            <a:r>
              <a:rPr lang="ru-RU" sz="4000" b="1" dirty="0" smtClean="0">
                <a:latin typeface="Georgia" pitchFamily="18" charset="0"/>
              </a:rPr>
              <a:t> ковры: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571744"/>
            <a:ext cx="2643206" cy="22860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Georgia" pitchFamily="18" charset="0"/>
              </a:rPr>
              <a:t> 1. Сумахи </a:t>
            </a:r>
            <a:r>
              <a:rPr lang="ru-RU" sz="2000" b="1" dirty="0" smtClean="0">
                <a:latin typeface="Georgia" pitchFamily="18" charset="0"/>
              </a:rPr>
              <a:t>(Табасаранский, </a:t>
            </a:r>
            <a:r>
              <a:rPr lang="ru-RU" sz="2000" b="1" dirty="0" err="1" smtClean="0">
                <a:latin typeface="Georgia" pitchFamily="18" charset="0"/>
              </a:rPr>
              <a:t>Хивский</a:t>
            </a:r>
            <a:r>
              <a:rPr lang="ru-RU" sz="2000" b="1" dirty="0" smtClean="0">
                <a:latin typeface="Georgia" pitchFamily="18" charset="0"/>
              </a:rPr>
              <a:t>, Агульский 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р-ны)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3074" name="Picture 2" descr="C:\Users\GSM\Desktop\2775_sumakhi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428992" y="2357430"/>
            <a:ext cx="5143496" cy="392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500174"/>
            <a:ext cx="3143272" cy="25003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Georgia" pitchFamily="18" charset="0"/>
              </a:rPr>
              <a:t> 2. Аварские </a:t>
            </a:r>
            <a:r>
              <a:rPr lang="ru-RU" sz="3200" b="1" dirty="0" err="1" smtClean="0">
                <a:latin typeface="Georgia" pitchFamily="18" charset="0"/>
              </a:rPr>
              <a:t>давагины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(</a:t>
            </a:r>
            <a:r>
              <a:rPr lang="ru-RU" sz="2000" b="1" dirty="0" err="1" smtClean="0">
                <a:latin typeface="Georgia" pitchFamily="18" charset="0"/>
              </a:rPr>
              <a:t>Хунзахский</a:t>
            </a:r>
            <a:r>
              <a:rPr lang="ru-RU" sz="2000" b="1" dirty="0" smtClean="0">
                <a:latin typeface="Georgia" pitchFamily="18" charset="0"/>
              </a:rPr>
              <a:t> р-н)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098" name="Picture 2" descr="C:\Users\GSM\Desktop\Давагин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8152" t="2157" r="5230" b="3643"/>
          <a:stretch>
            <a:fillRect/>
          </a:stretch>
        </p:blipFill>
        <p:spPr bwMode="auto">
          <a:xfrm>
            <a:off x="4714876" y="1285860"/>
            <a:ext cx="37862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285860"/>
            <a:ext cx="7358114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Georgia" pitchFamily="18" charset="0"/>
              </a:rPr>
              <a:t>3. Кумыкские думы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(Буйнакский  р-н)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122" name="Picture 2" descr="C:\Users\GSM\Desktop\Ду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784919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285860"/>
            <a:ext cx="7358114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Georgia" pitchFamily="18" charset="0"/>
              </a:rPr>
              <a:t>4. Килимы с геометрическим орнаментом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</a:t>
            </a:r>
            <a:r>
              <a:rPr lang="ru-RU" sz="2000" b="1" dirty="0" err="1" smtClean="0">
                <a:latin typeface="Georgia" pitchFamily="18" charset="0"/>
              </a:rPr>
              <a:t>Лакский</a:t>
            </a:r>
            <a:r>
              <a:rPr lang="ru-RU" sz="2000" b="1" dirty="0" smtClean="0">
                <a:latin typeface="Georgia" pitchFamily="18" charset="0"/>
              </a:rPr>
              <a:t> р-н)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7171" name="Picture 3" descr="C:\Users\GSM\Desktop\килим орнамент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357290" y="2714620"/>
            <a:ext cx="657229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929618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Georgia" pitchFamily="18" charset="0"/>
              </a:rPr>
              <a:t>5. </a:t>
            </a:r>
            <a:r>
              <a:rPr lang="ru-RU" sz="3200" b="1" dirty="0" err="1" smtClean="0">
                <a:latin typeface="Georgia" pitchFamily="18" charset="0"/>
              </a:rPr>
              <a:t>Туруты</a:t>
            </a:r>
            <a:r>
              <a:rPr lang="ru-RU" sz="3200" b="1" dirty="0" smtClean="0">
                <a:latin typeface="Georgia" pitchFamily="18" charset="0"/>
              </a:rPr>
              <a:t> (полосатые паласы)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(с. </a:t>
            </a:r>
            <a:r>
              <a:rPr lang="ru-RU" sz="2000" b="1" dirty="0" err="1" smtClean="0">
                <a:latin typeface="Georgia" pitchFamily="18" charset="0"/>
              </a:rPr>
              <a:t>Балхар</a:t>
            </a:r>
            <a:r>
              <a:rPr lang="ru-RU" sz="2000" b="1" dirty="0" smtClean="0">
                <a:latin typeface="Georgia" pitchFamily="18" charset="0"/>
              </a:rPr>
              <a:t>. </a:t>
            </a:r>
            <a:r>
              <a:rPr lang="ru-RU" sz="2000" b="1" dirty="0" err="1" smtClean="0">
                <a:latin typeface="Georgia" pitchFamily="18" charset="0"/>
              </a:rPr>
              <a:t>Акушинский</a:t>
            </a:r>
            <a:r>
              <a:rPr lang="ru-RU" sz="2000" b="1" dirty="0" smtClean="0">
                <a:latin typeface="Georgia" pitchFamily="18" charset="0"/>
              </a:rPr>
              <a:t> р-н, с. </a:t>
            </a:r>
            <a:r>
              <a:rPr lang="ru-RU" sz="2000" b="1" dirty="0" err="1" smtClean="0">
                <a:latin typeface="Georgia" pitchFamily="18" charset="0"/>
              </a:rPr>
              <a:t>Корода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Гунибский</a:t>
            </a:r>
            <a:r>
              <a:rPr lang="ru-RU" sz="2000" b="1" dirty="0" smtClean="0">
                <a:latin typeface="Georgia" pitchFamily="18" charset="0"/>
              </a:rPr>
              <a:t> р-н)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147" name="Picture 3" descr="C:\Users\GSM\Downloads\паласы туруты с. Балхар (1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5625" t="2083" r="15624" b="3125"/>
          <a:stretch>
            <a:fillRect/>
          </a:stretch>
        </p:blipFill>
        <p:spPr bwMode="auto">
          <a:xfrm rot="5400000">
            <a:off x="2773284" y="1941568"/>
            <a:ext cx="3704576" cy="510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92961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5. Паласы с простым геометрическим орнаментом  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 </a:t>
            </a:r>
            <a:r>
              <a:rPr lang="ru-RU" sz="2000" b="1" dirty="0" err="1" smtClean="0">
                <a:latin typeface="Georgia" pitchFamily="18" charset="0"/>
              </a:rPr>
              <a:t>Каякентский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Левашинский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Рутульский</a:t>
            </a:r>
            <a:r>
              <a:rPr lang="ru-RU" sz="2000" b="1" dirty="0" smtClean="0">
                <a:latin typeface="Georgia" pitchFamily="18" charset="0"/>
              </a:rPr>
              <a:t> , </a:t>
            </a:r>
            <a:r>
              <a:rPr lang="ru-RU" sz="2000" b="1" dirty="0" err="1" smtClean="0">
                <a:latin typeface="Georgia" pitchFamily="18" charset="0"/>
              </a:rPr>
              <a:t>Акушинский</a:t>
            </a:r>
            <a:r>
              <a:rPr lang="ru-RU" sz="2000" b="1" dirty="0" smtClean="0">
                <a:latin typeface="Georgia" pitchFamily="18" charset="0"/>
              </a:rPr>
              <a:t> р-ны)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72152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SM\Desktop\конкурс\isting-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071602" y="0"/>
            <a:ext cx="11430000" cy="7800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92961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6. Циновка</a:t>
            </a:r>
          </a:p>
          <a:p>
            <a:pPr algn="ctr">
              <a:buNone/>
            </a:pPr>
            <a:r>
              <a:rPr lang="ru-RU" sz="2000" b="1" dirty="0" smtClean="0">
                <a:latin typeface="Georgia" pitchFamily="18" charset="0"/>
              </a:rPr>
              <a:t>(  </a:t>
            </a:r>
            <a:r>
              <a:rPr lang="ru-RU" sz="2000" b="1" dirty="0" err="1" smtClean="0">
                <a:latin typeface="Georgia" pitchFamily="18" charset="0"/>
              </a:rPr>
              <a:t>Левашинский</a:t>
            </a:r>
            <a:r>
              <a:rPr lang="ru-RU" sz="2000" b="1" dirty="0" smtClean="0">
                <a:latin typeface="Georgia" pitchFamily="18" charset="0"/>
              </a:rPr>
              <a:t> р-н , с. </a:t>
            </a:r>
            <a:r>
              <a:rPr lang="ru-RU" sz="2000" b="1" dirty="0" err="1" smtClean="0">
                <a:latin typeface="Georgia" pitchFamily="18" charset="0"/>
              </a:rPr>
              <a:t>Урма</a:t>
            </a:r>
            <a:r>
              <a:rPr lang="ru-RU" sz="2000" b="1" dirty="0" smtClean="0">
                <a:latin typeface="Georgia" pitchFamily="18" charset="0"/>
              </a:rPr>
              <a:t>)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4337" name="Picture 1" descr="C:\Users\GSM\Desktop\Циновка Урма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16200000">
            <a:off x="3119437" y="1095350"/>
            <a:ext cx="3333757" cy="7000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GSM</dc:creator>
  <cp:lastModifiedBy>Колокольчик</cp:lastModifiedBy>
  <cp:revision>27</cp:revision>
  <dcterms:created xsi:type="dcterms:W3CDTF">2020-09-14T08:13:51Z</dcterms:created>
  <dcterms:modified xsi:type="dcterms:W3CDTF">2020-09-15T16:06:14Z</dcterms:modified>
</cp:coreProperties>
</file>