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0" r:id="rId5"/>
    <p:sldId id="261" r:id="rId6"/>
    <p:sldId id="262" r:id="rId7"/>
    <p:sldId id="264" r:id="rId8"/>
    <p:sldId id="263" r:id="rId9"/>
    <p:sldId id="266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2604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SM\Desktop\конкурс\isting-5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143000" y="-471488"/>
            <a:ext cx="11430000" cy="7800976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-642974" y="285728"/>
            <a:ext cx="10572824" cy="185738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Georgia" pitchFamily="18" charset="0"/>
              </a:rPr>
              <a:t>«Волшебный мир народного искусства Дагестана»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C:\Users\GSM\Desktop\конкурс\hello_html_m6f795489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643042" y="2357430"/>
            <a:ext cx="2435225" cy="16573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Users\GSM\Desktop\конкурс\1114675996.jpg"/>
          <p:cNvPicPr/>
          <p:nvPr/>
        </p:nvPicPr>
        <p:blipFill>
          <a:blip r:embed="rId4" cstate="print">
            <a:lum contrast="20000"/>
          </a:blip>
          <a:srcRect l="7670" t="16761" r="3693" b="19318"/>
          <a:stretch>
            <a:fillRect/>
          </a:stretch>
        </p:blipFill>
        <p:spPr bwMode="auto">
          <a:xfrm>
            <a:off x="5072066" y="2357430"/>
            <a:ext cx="2543175" cy="1676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C:\Users\GSM\Desktop\конкурс\c0b77f98474470aca0f4d8da53b7738d.jpg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3143240" y="4143380"/>
            <a:ext cx="2838450" cy="17240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SM\Desktop\конкурс\isting-5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143000" y="-471488"/>
            <a:ext cx="11430000" cy="7800976"/>
          </a:xfrm>
          <a:prstGeom prst="rect">
            <a:avLst/>
          </a:prstGeom>
          <a:noFill/>
        </p:spPr>
      </p:pic>
      <p:pic>
        <p:nvPicPr>
          <p:cNvPr id="7" name="Рисунок 6" descr="C:\Users\GSM\Desktop\конкурс\hello_html_m6f795489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85786" y="1071546"/>
            <a:ext cx="3221043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Users\GSM\Desktop\конкурс\1114675996.jpg"/>
          <p:cNvPicPr/>
          <p:nvPr/>
        </p:nvPicPr>
        <p:blipFill>
          <a:blip r:embed="rId4" cstate="print">
            <a:lum contrast="20000"/>
          </a:blip>
          <a:srcRect l="7670" t="16761" r="3693" b="19318"/>
          <a:stretch>
            <a:fillRect/>
          </a:stretch>
        </p:blipFill>
        <p:spPr bwMode="auto">
          <a:xfrm>
            <a:off x="5072066" y="1142984"/>
            <a:ext cx="3214710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C:\Users\GSM\Desktop\конкурс\c0b77f98474470aca0f4d8da53b7738d.jpg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2786050" y="3500438"/>
            <a:ext cx="3481392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SM\Desktop\конкурс\depositphotos_62024363-stock-illustration-vintage-grunge-paper-n-fra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GSM\Desktop\конкурс\vo-francii-projdut-dni-narodnogo-tvorchestva-dagestan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7757229" cy="5429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SM\Desktop\конкурс\depositphotos_62024363-stock-illustration-vintage-grunge-paper-n-fra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GSM\Desktop\конкурс\icon_5e1ebeb399451.jpe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071538" y="785794"/>
            <a:ext cx="7000924" cy="5072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SM\Desktop\конкурс\depositphotos_62024363-stock-illustration-vintage-grunge-paper-n-fra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GSM\Desktop\конкурс\унцукуль 1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23404"/>
          <a:stretch>
            <a:fillRect/>
          </a:stretch>
        </p:blipFill>
        <p:spPr bwMode="auto">
          <a:xfrm>
            <a:off x="1000100" y="785793"/>
            <a:ext cx="7286676" cy="53389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7358082" y="5429264"/>
            <a:ext cx="928694" cy="6429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SM\Desktop\конкурс\depositphotos_62024363-stock-illustration-vintage-grunge-paper-n-fra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GSM\Desktop\конкурс\f1f7e0bece78a22a83c3540d690c7bf5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214414" y="571480"/>
            <a:ext cx="6786610" cy="5715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SM\Desktop\конкурс\depositphotos_62024363-stock-illustration-vintage-grunge-paper-n-fra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GSM\Desktop\конкурс\icon_5be2b29794787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857224" y="857232"/>
            <a:ext cx="7429552" cy="5214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SM\Desktop\конкурс\depositphotos_62024363-stock-illustration-vintage-grunge-paper-n-fra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GSM\Desktop\конкурс\Ярмарка\унцукуль ярм.jpe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714348" y="571480"/>
            <a:ext cx="7643866" cy="55452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SM\Desktop\конкурс\depositphotos_62024363-stock-illustration-vintage-grunge-paper-n-fra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GSM\Desktop\конкурс\Ярмарка\кубач ярм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928662" y="571480"/>
            <a:ext cx="7572428" cy="5715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SM\Desktop\конкурс\depositphotos_62024363-stock-illustration-vintage-grunge-paper-n-fra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GSM\Desktop\конкурс\Ярмарка\ковр ярм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785786" y="428604"/>
            <a:ext cx="7858148" cy="5929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7929586" y="5500702"/>
            <a:ext cx="642942" cy="7858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</Words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GSM</dc:creator>
  <cp:lastModifiedBy>GSM</cp:lastModifiedBy>
  <cp:revision>8</cp:revision>
  <dcterms:created xsi:type="dcterms:W3CDTF">2020-09-04T07:31:36Z</dcterms:created>
  <dcterms:modified xsi:type="dcterms:W3CDTF">2020-09-04T14:23:49Z</dcterms:modified>
</cp:coreProperties>
</file>