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6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8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1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5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3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2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DD32-6FA5-4928-B492-6ADA9B98EF5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BA99-FD72-43DD-AC52-5AC81412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60840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«Табасаранские ковры»</a:t>
            </a:r>
          </a:p>
        </p:txBody>
      </p:sp>
      <p:pic>
        <p:nvPicPr>
          <p:cNvPr id="1028" name="Picture 4" descr="https://pbs.twimg.com/media/DixWujUWAAEMz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519976" cy="4741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4881">
            <a:off x="-703577" y="4982215"/>
            <a:ext cx="2270859" cy="245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941">
            <a:off x="7549602" y="4906824"/>
            <a:ext cx="2345352" cy="25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927">
            <a:off x="-541549" y="-386033"/>
            <a:ext cx="1817790" cy="19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8678">
            <a:off x="8002088" y="-381561"/>
            <a:ext cx="1643374" cy="177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0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Табасаранский район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с.Хучни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news-r.ru/upload/iblock/d1f/d1f19b555f980318b9655f63032e3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4809"/>
            <a:ext cx="6309442" cy="4637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rma-ars.ru/assets/images/deaa1d9fa23b09baa99e46621acd0b82__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8207">
            <a:off x="-964207" y="281125"/>
            <a:ext cx="3096344" cy="10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299">
            <a:off x="7078425" y="-756132"/>
            <a:ext cx="28352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6285">
            <a:off x="-833672" y="4591874"/>
            <a:ext cx="28352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9406">
            <a:off x="7007163" y="4611899"/>
            <a:ext cx="28352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Табасаранские ковры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https://yandex.ru/images/_crpd/4FhZy7232/01d910UB/p19bt5uugA2kvFmjMHA7GlcYe9GUFXi_26AVtImwKUv1Oduyv1ZCxodk6JlaxfRLpR4MNjq1W90ruE3Qk23Q1DOLb5d7j3A81L054gEkvr9WCGt0kdA97ayy5_fusqo4I5pJEwuzh5PTpYwtPcZAb3dOmhcNofqqmZ0bN4Ua1pHnHVmDLciSjcWN2VDzBfipZ224EdaVa-4Ow9aEr_PZaaML-XAJcGXBUKGtz183Bs_HP5v03hO7OZu9y7aVSReg9AyZoI15Q32GbDqSYtaIu1V-GTKkh8g9HHDW978iKFqhujkSeSPFs_CjjS0cZ2RMpe7KNt9ymplInRhWxQjlkAVNatNtmCC-9L_rQUFVqdjm34kj1gZ6bp9x57Wc49pIw6uLg8oCR6AQ8lxuXZWHbFd8u4fskRt6e697Z8fYd8BkLSrAzMsSfIU_qsKTVns5tkyJMuTH2g3d8cXV3VHZ-iEYevLZYReiA3DsXr7FVO-2TxsVTbPpu5jtmkRVWJcShywKoF86sk7n3JtwISSLOGacesHXdBjcfBCVBQzje0mwqGmy-cG3IODDnz3sthZM15zZZg1DWzpLHhtVtlgnwFdcinK_eEGf1F84oDIFu0rUfhtxlJWZvn_ypyU_M1vb4NoIosmz18CCol9PPSY0_jdOCYVNEZi4mo25pudI5VHWLmoSrhgjTIfv6PAA1ohqhRxaYKYn2_yPsfb37gLLydNpi6MIIuWh4DL8rK4VdX7EftkU7WHa6tpuS3R0irVSBN6qsP_5EF_XjZoTgsfrCObf2IO2FghsffOG50wAO2vBi8jAW2O0s5KT3e1dJzT_9_7pNp0A-UrLf9vml0imAXbNevK8C_Eu9p9Io5Fl2qsWvCkjpWRJfg4S5xe84Vs4gXgbolox9QNi0m1OvhcV_fVOq2dc4sj4mn2755fZB0Fm_3qi7flwTcWuC9FARnk4V27IksbEak3-chTEjbN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74287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yandex.ru/images/_crpd/4FhZy7232/01d910UB/p19bt5uugA2kvFmjMHA7GlcYe9GUFXi_26AVtImwKUv1OXuieFMnI7bUeHkroIFqFC9JlZrRrv2OiByQ0y2lxYYOH4c_T_U8hOiM50Kxi-9zuf9RkeA4q0oF9dDIQEyfxJjOYv4nluOyMa1fmyCRa-bd66R9onlrOX97lzfYlWCmT95jHgmD6MU_eTGwJvu7JK7qU7amar1OQfbmzFLL-CDp-zJ5QSbw4VAsLj5n1D3lf5qVDuM4GGj_6idU2laC9MzaQvxrcq5ljwgwU_VJ-resyoM3tjl8f1LnJu_yeinQqhrRu9D1gPNiP48dFcaeNm0plX3z6elb_VvnNqoFIoZs2GIeKCLM5u3ZYZH0KNsXf-pQ1-Z4jk-jptWcEptKE9jJAGjzdqGQ0Z4fDGdHLGXuKKQ_0CgbSZ9KVacZJKCVjImzXWnQL8YfSxAgx8ta9EzYM-bkqBwfwsaVj7PIeNGpSUHrIXVzcYENHx1VhowGrKiGX5GaGPt9-aTWCkfwl58LA22KgPxF_niwsmbpqDWvmtLFdij8zSHHte8gOdjjy6pwWZMHg3BR3ezuZjVO1w1J1o9AKLpI7Em3lirnUBV8uHAO2PO-5p-rcsEmGRq0fGlT1JUoTB_xtzU9wHsrMvgp04mAJrMC4z-NXiXUz7UOq-Svc_ia2rw71oYalTD1HtmwfAljnFR_eaIiZkvZNq368SfEOI6OcMXVXdEbSeGrmQPZsvWAIrJdzE8XZo33_ui1faLJCsiPiFWH2wQClHxJE5-aUN3UjElys8Y7m2TtGQP1V_rejaI1Ff-A-nry-_txOjDk40DRnk6sB1deZwyqxW0Ay_pqnWoW5IhFU4YO6DLeaWKcVb_JQpG2WrjE_AiTZ7Q4zd7QJsW9wwibg9rpo4ojRtLjIf2_DBQlH3V_S6Sd8CqaOd2ZxYaJFxI2_qmCfYpSvVe9eQDAd7iJdq0K82a0qWyewBTF7ZL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37" y="2852936"/>
            <a:ext cx="5518111" cy="3680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6285">
            <a:off x="-773899" y="4768941"/>
            <a:ext cx="2643624" cy="285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-675456"/>
            <a:ext cx="2555379" cy="24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37" y="404664"/>
            <a:ext cx="8450611" cy="79208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Когда закончен ряд, его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пресуют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специальным тяжёлым гребешком, а неровные концы обрезают большими ножницами. Таким образом образуется определённой глубины ворс. Чтобы не ошибиться с рисунком, женщины сверяются со схемой по шпаргалке, а самые опытные ковровщицы знают узор на память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endParaRPr lang="ru-RU" dirty="0"/>
          </a:p>
        </p:txBody>
      </p:sp>
      <p:pic>
        <p:nvPicPr>
          <p:cNvPr id="6146" name="Picture 2" descr="http://tabasaran.spb.ru/images/ta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5084"/>
            <a:ext cx="3871664" cy="2187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iczone.info/wp-content/uploads/2014/05/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625229" cy="2418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elcomedagestan.ru/wp-content/uploads/osold/uploaded/0_3cc92_c5649949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89" y="1552722"/>
            <a:ext cx="3466947" cy="2309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1.img.sputnik-georgia.com/images/23218/73/2321873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23" y="4220952"/>
            <a:ext cx="4320480" cy="2337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856" y="266130"/>
            <a:ext cx="7571184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Табасаранские мастерицы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https://i.pinimg.com/originals/bd/7e/62/bd7e626478c9184d2c3a3e78ff2d8c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2600"/>
            <a:ext cx="4750153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nktgarmoniya.ru/assets/app/img/about%20area/history/2%20%D0%9D%D0%B0%D1%86%D0%B8%D0%BE%D0%BD%D0%B0%D0%BB%D1%8C%D0%BD%D1%8B%D0%B5%20%D0%BA%D1%83%D0%BB%D1%8C%D1%82%D1%83%D1%80%D1%8B%20%D1%80%D0%B0%D0%B9%D0%BE%D0%BD%D0%B0/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872539" cy="3654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6285">
            <a:off x="-694251" y="4738976"/>
            <a:ext cx="2586848" cy="279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7427">
            <a:off x="7463965" y="-624110"/>
            <a:ext cx="2414042" cy="260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722013/pub_5e29a8c60ce57b00ae330048_5e29b264f73d9d00ac83161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4680519" cy="3276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агестан Табасаран — путешествие за ков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5892481" cy="3930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6285">
            <a:off x="-707704" y="4759225"/>
            <a:ext cx="2586848" cy="279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0782">
            <a:off x="7487501" y="-562396"/>
            <a:ext cx="2398033" cy="258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5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«Табасаранские ковры»</vt:lpstr>
      <vt:lpstr>Табасаранский район с.Хучни</vt:lpstr>
      <vt:lpstr>Табасаранские ковры</vt:lpstr>
      <vt:lpstr>  Когда закончен ряд, его пресуют специальным тяжёлым гребешком, а неровные концы обрезают большими ножницами. Таким образом образуется определённой глубины ворс. Чтобы не ошибиться с рисунком, женщины сверяются со схемой по шпаргалке, а самые опытные ковровщицы знают узор на память </vt:lpstr>
      <vt:lpstr>Табасаранские мастерицы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«Табасаранские ковры»</dc:title>
  <dc:creator>Колокольчик</dc:creator>
  <cp:lastModifiedBy>Колокольчик</cp:lastModifiedBy>
  <cp:revision>7</cp:revision>
  <dcterms:created xsi:type="dcterms:W3CDTF">2020-09-13T20:04:51Z</dcterms:created>
  <dcterms:modified xsi:type="dcterms:W3CDTF">2020-09-14T05:21:42Z</dcterms:modified>
</cp:coreProperties>
</file>